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Architects Daughter" charset="1" panose="00000000000000000000"/>
      <p:regular r:id="rId33"/>
    </p:embeddedFont>
    <p:embeddedFont>
      <p:font typeface="Schoolbell" charset="1" panose="020000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mariausiliatricebibbiano.it" TargetMode="External" Type="http://schemas.openxmlformats.org/officeDocument/2006/relationships/hyperlink"/><Relationship Id="rId7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22.jpeg" Type="http://schemas.openxmlformats.org/officeDocument/2006/relationships/image"/><Relationship Id="rId8" Target="../media/image2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2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7.jpeg" Type="http://schemas.openxmlformats.org/officeDocument/2006/relationships/image"/><Relationship Id="rId7" Target="../media/image28.jpeg" Type="http://schemas.openxmlformats.org/officeDocument/2006/relationships/image"/><Relationship Id="rId8" Target="../media/image2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0.jpeg" Type="http://schemas.openxmlformats.org/officeDocument/2006/relationships/image"/><Relationship Id="rId7" Target="../media/image31.jpeg" Type="http://schemas.openxmlformats.org/officeDocument/2006/relationships/image"/><Relationship Id="rId8" Target="../media/image32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6.jpeg" Type="http://schemas.openxmlformats.org/officeDocument/2006/relationships/image"/><Relationship Id="rId9" Target="../media/image37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43.jpe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4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4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4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55.jpeg" Type="http://schemas.openxmlformats.org/officeDocument/2006/relationships/image"/><Relationship Id="rId4" Target="../media/image56.jpeg" Type="http://schemas.openxmlformats.org/officeDocument/2006/relationships/image"/><Relationship Id="rId5" Target="../media/image57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9.pn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Relationship Id="rId7" Target="../media/image63.jpeg" Type="http://schemas.openxmlformats.org/officeDocument/2006/relationships/image"/><Relationship Id="rId8" Target="https://mariausiliatricebibbiano.it" TargetMode="External" Type="http://schemas.openxmlformats.org/officeDocument/2006/relationships/hyperlink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png" Type="http://schemas.openxmlformats.org/officeDocument/2006/relationships/image"/><Relationship Id="rId7" Target="../media/image10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pn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2.jpeg" Type="http://schemas.openxmlformats.org/officeDocument/2006/relationships/image"/><Relationship Id="rId7" Target="../media/image1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jpeg" Type="http://schemas.openxmlformats.org/officeDocument/2006/relationships/image"/><Relationship Id="rId9" Target="../media/image1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1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png" Type="http://schemas.openxmlformats.org/officeDocument/2006/relationships/image"/><Relationship Id="rId7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9.png" Type="http://schemas.openxmlformats.org/officeDocument/2006/relationships/image"/><Relationship Id="rId8" Target="../media/image2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3" y="0"/>
                </a:lnTo>
                <a:lnTo>
                  <a:pt x="14739753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148584" y="1683332"/>
            <a:ext cx="9120722" cy="3424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8"/>
              </a:lnSpc>
            </a:pPr>
            <a:r>
              <a:rPr lang="en-US" sz="86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ISTITUTO</a:t>
            </a:r>
          </a:p>
          <a:p>
            <a:pPr algn="l">
              <a:lnSpc>
                <a:spcPts val="8588"/>
              </a:lnSpc>
            </a:pPr>
            <a:r>
              <a:rPr lang="en-US" sz="76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MARIA AUSILIATRICE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48584" y="7607146"/>
            <a:ext cx="6995416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u="sng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  <a:hlinkClick r:id="rId6" tooltip="https://mariausiliatricebibbiano.it"/>
              </a:rPr>
              <a:t>www.mariausiliatricebibbiano.it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7821839" y="419753"/>
            <a:ext cx="11323000" cy="9564088"/>
          </a:xfrm>
          <a:custGeom>
            <a:avLst/>
            <a:gdLst/>
            <a:ahLst/>
            <a:cxnLst/>
            <a:rect r="r" b="b" t="t" l="l"/>
            <a:pathLst>
              <a:path h="9564088" w="11323000">
                <a:moveTo>
                  <a:pt x="0" y="0"/>
                </a:moveTo>
                <a:lnTo>
                  <a:pt x="11323000" y="0"/>
                </a:lnTo>
                <a:lnTo>
                  <a:pt x="11323000" y="9564087"/>
                </a:lnTo>
                <a:lnTo>
                  <a:pt x="0" y="95640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59904" y="5261326"/>
            <a:ext cx="9120722" cy="113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14"/>
              </a:lnSpc>
            </a:pPr>
            <a:r>
              <a:rPr lang="en-US" sz="7800">
                <a:solidFill>
                  <a:srgbClr val="97CDEE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SCUOLA PRIMARIA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9444475" y="3217600"/>
            <a:ext cx="7260826" cy="2603580"/>
            <a:chOff x="0" y="0"/>
            <a:chExt cx="2656083" cy="95241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56083" cy="952416"/>
            </a:xfrm>
            <a:custGeom>
              <a:avLst/>
              <a:gdLst/>
              <a:ahLst/>
              <a:cxnLst/>
              <a:rect r="r" b="b" t="t" l="l"/>
              <a:pathLst>
                <a:path h="952416" w="2656083">
                  <a:moveTo>
                    <a:pt x="34120" y="0"/>
                  </a:moveTo>
                  <a:lnTo>
                    <a:pt x="2621962" y="0"/>
                  </a:lnTo>
                  <a:cubicBezTo>
                    <a:pt x="2640806" y="0"/>
                    <a:pt x="2656083" y="15276"/>
                    <a:pt x="2656083" y="34120"/>
                  </a:cubicBezTo>
                  <a:lnTo>
                    <a:pt x="2656083" y="918295"/>
                  </a:lnTo>
                  <a:cubicBezTo>
                    <a:pt x="2656083" y="927344"/>
                    <a:pt x="2652488" y="936023"/>
                    <a:pt x="2646089" y="942422"/>
                  </a:cubicBezTo>
                  <a:cubicBezTo>
                    <a:pt x="2639690" y="948821"/>
                    <a:pt x="2631012" y="952416"/>
                    <a:pt x="2621962" y="952416"/>
                  </a:cubicBezTo>
                  <a:lnTo>
                    <a:pt x="34120" y="952416"/>
                  </a:lnTo>
                  <a:cubicBezTo>
                    <a:pt x="15276" y="952416"/>
                    <a:pt x="0" y="937139"/>
                    <a:pt x="0" y="918295"/>
                  </a:cubicBezTo>
                  <a:lnTo>
                    <a:pt x="0" y="34120"/>
                  </a:lnTo>
                  <a:cubicBezTo>
                    <a:pt x="0" y="15276"/>
                    <a:pt x="15276" y="0"/>
                    <a:pt x="34120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2656083" cy="980991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1457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582700" y="3007672"/>
            <a:ext cx="7522851" cy="2814270"/>
            <a:chOff x="0" y="0"/>
            <a:chExt cx="2751934" cy="102948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751934" cy="1029488"/>
            </a:xfrm>
            <a:custGeom>
              <a:avLst/>
              <a:gdLst/>
              <a:ahLst/>
              <a:cxnLst/>
              <a:rect r="r" b="b" t="t" l="l"/>
              <a:pathLst>
                <a:path h="1029488" w="2751934">
                  <a:moveTo>
                    <a:pt x="32932" y="0"/>
                  </a:moveTo>
                  <a:lnTo>
                    <a:pt x="2719002" y="0"/>
                  </a:lnTo>
                  <a:cubicBezTo>
                    <a:pt x="2727736" y="0"/>
                    <a:pt x="2736112" y="3470"/>
                    <a:pt x="2742288" y="9646"/>
                  </a:cubicBezTo>
                  <a:cubicBezTo>
                    <a:pt x="2748464" y="15821"/>
                    <a:pt x="2751934" y="24198"/>
                    <a:pt x="2751934" y="32932"/>
                  </a:cubicBezTo>
                  <a:lnTo>
                    <a:pt x="2751934" y="996556"/>
                  </a:lnTo>
                  <a:cubicBezTo>
                    <a:pt x="2751934" y="1005290"/>
                    <a:pt x="2748464" y="1013667"/>
                    <a:pt x="2742288" y="1019843"/>
                  </a:cubicBezTo>
                  <a:cubicBezTo>
                    <a:pt x="2736112" y="1026019"/>
                    <a:pt x="2727736" y="1029488"/>
                    <a:pt x="2719002" y="1029488"/>
                  </a:cubicBezTo>
                  <a:lnTo>
                    <a:pt x="32932" y="1029488"/>
                  </a:lnTo>
                  <a:cubicBezTo>
                    <a:pt x="24198" y="1029488"/>
                    <a:pt x="15821" y="1026019"/>
                    <a:pt x="9646" y="1019843"/>
                  </a:cubicBezTo>
                  <a:cubicBezTo>
                    <a:pt x="3470" y="1013667"/>
                    <a:pt x="0" y="1005290"/>
                    <a:pt x="0" y="996556"/>
                  </a:cubicBezTo>
                  <a:lnTo>
                    <a:pt x="0" y="32932"/>
                  </a:lnTo>
                  <a:cubicBezTo>
                    <a:pt x="0" y="24198"/>
                    <a:pt x="3470" y="15821"/>
                    <a:pt x="9646" y="9646"/>
                  </a:cubicBezTo>
                  <a:cubicBezTo>
                    <a:pt x="15821" y="3470"/>
                    <a:pt x="24198" y="0"/>
                    <a:pt x="32932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0"/>
              <a:ext cx="2751934" cy="1124738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PERCORSO EDUCATIVO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MULTI ED EXTRA DISCIPLINARE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4892118" y="6402205"/>
            <a:ext cx="8426865" cy="2538013"/>
            <a:chOff x="0" y="0"/>
            <a:chExt cx="3082632" cy="92843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082632" cy="928430"/>
            </a:xfrm>
            <a:custGeom>
              <a:avLst/>
              <a:gdLst/>
              <a:ahLst/>
              <a:cxnLst/>
              <a:rect r="r" b="b" t="t" l="l"/>
              <a:pathLst>
                <a:path h="928430" w="3082632">
                  <a:moveTo>
                    <a:pt x="29399" y="0"/>
                  </a:moveTo>
                  <a:lnTo>
                    <a:pt x="3053233" y="0"/>
                  </a:lnTo>
                  <a:cubicBezTo>
                    <a:pt x="3069469" y="0"/>
                    <a:pt x="3082632" y="13162"/>
                    <a:pt x="3082632" y="29399"/>
                  </a:cubicBezTo>
                  <a:lnTo>
                    <a:pt x="3082632" y="899031"/>
                  </a:lnTo>
                  <a:cubicBezTo>
                    <a:pt x="3082632" y="906829"/>
                    <a:pt x="3079534" y="914306"/>
                    <a:pt x="3074021" y="919820"/>
                  </a:cubicBezTo>
                  <a:cubicBezTo>
                    <a:pt x="3068507" y="925333"/>
                    <a:pt x="3061030" y="928430"/>
                    <a:pt x="3053233" y="928430"/>
                  </a:cubicBezTo>
                  <a:lnTo>
                    <a:pt x="29399" y="928430"/>
                  </a:lnTo>
                  <a:cubicBezTo>
                    <a:pt x="21602" y="928430"/>
                    <a:pt x="14124" y="925333"/>
                    <a:pt x="8611" y="919820"/>
                  </a:cubicBezTo>
                  <a:cubicBezTo>
                    <a:pt x="3097" y="914306"/>
                    <a:pt x="0" y="906829"/>
                    <a:pt x="0" y="899031"/>
                  </a:cubicBezTo>
                  <a:lnTo>
                    <a:pt x="0" y="29399"/>
                  </a:lnTo>
                  <a:cubicBezTo>
                    <a:pt x="0" y="21602"/>
                    <a:pt x="3097" y="14124"/>
                    <a:pt x="8611" y="8611"/>
                  </a:cubicBezTo>
                  <a:cubicBezTo>
                    <a:pt x="14124" y="3097"/>
                    <a:pt x="21602" y="0"/>
                    <a:pt x="29399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76200"/>
              <a:ext cx="3082632" cy="1004630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APPROFONDISCE VALORI SIGNIFICATIVI ATTRAVERSO IL GIOCO, LA RIFLESSIONE E IL CONFRONTO</a:t>
              </a: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748134" y="4975953"/>
            <a:ext cx="3105884" cy="4658827"/>
          </a:xfrm>
          <a:custGeom>
            <a:avLst/>
            <a:gdLst/>
            <a:ahLst/>
            <a:cxnLst/>
            <a:rect r="r" b="b" t="t" l="l"/>
            <a:pathLst>
              <a:path h="4658827" w="3105884">
                <a:moveTo>
                  <a:pt x="0" y="0"/>
                </a:moveTo>
                <a:lnTo>
                  <a:pt x="3105884" y="0"/>
                </a:lnTo>
                <a:lnTo>
                  <a:pt x="3105884" y="4658827"/>
                </a:lnTo>
                <a:lnTo>
                  <a:pt x="0" y="4658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465176" y="757103"/>
            <a:ext cx="9280749" cy="2250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4"/>
              </a:lnSpc>
            </a:pPr>
            <a:r>
              <a:rPr lang="en-US" sz="78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PROGETTO FORMATIVO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444475" y="3559715"/>
            <a:ext cx="7260826" cy="184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A</a:t>
            </a:r>
            <a:r>
              <a:rPr lang="en-US" sz="350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MPLIA LE ESPERIENZE E AIUTA AD ARRICCHIRE IL CAMMINO DI CRESCITA DEI BAMBINI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593115" y="4772070"/>
            <a:ext cx="5683099" cy="2814270"/>
            <a:chOff x="0" y="0"/>
            <a:chExt cx="2078934" cy="102948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78934" cy="1029488"/>
            </a:xfrm>
            <a:custGeom>
              <a:avLst/>
              <a:gdLst/>
              <a:ahLst/>
              <a:cxnLst/>
              <a:rect r="r" b="b" t="t" l="l"/>
              <a:pathLst>
                <a:path h="1029488" w="2078934">
                  <a:moveTo>
                    <a:pt x="43593" y="0"/>
                  </a:moveTo>
                  <a:lnTo>
                    <a:pt x="2035342" y="0"/>
                  </a:lnTo>
                  <a:cubicBezTo>
                    <a:pt x="2059417" y="0"/>
                    <a:pt x="2078934" y="19517"/>
                    <a:pt x="2078934" y="43593"/>
                  </a:cubicBezTo>
                  <a:lnTo>
                    <a:pt x="2078934" y="985896"/>
                  </a:lnTo>
                  <a:cubicBezTo>
                    <a:pt x="2078934" y="1009971"/>
                    <a:pt x="2059417" y="1029488"/>
                    <a:pt x="2035342" y="1029488"/>
                  </a:cubicBezTo>
                  <a:lnTo>
                    <a:pt x="43593" y="1029488"/>
                  </a:lnTo>
                  <a:cubicBezTo>
                    <a:pt x="19517" y="1029488"/>
                    <a:pt x="0" y="1009971"/>
                    <a:pt x="0" y="985896"/>
                  </a:cubicBezTo>
                  <a:lnTo>
                    <a:pt x="0" y="43593"/>
                  </a:lnTo>
                  <a:cubicBezTo>
                    <a:pt x="0" y="19517"/>
                    <a:pt x="19517" y="0"/>
                    <a:pt x="43593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2078934" cy="1124738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PICCOLI E GRANDI</a:t>
              </a: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 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INSIEME SI 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CRESCE MEGLIO!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345802" y="5543250"/>
            <a:ext cx="2500577" cy="4361472"/>
          </a:xfrm>
          <a:custGeom>
            <a:avLst/>
            <a:gdLst/>
            <a:ahLst/>
            <a:cxnLst/>
            <a:rect r="r" b="b" t="t" l="l"/>
            <a:pathLst>
              <a:path h="4361472" w="2500577">
                <a:moveTo>
                  <a:pt x="0" y="0"/>
                </a:moveTo>
                <a:lnTo>
                  <a:pt x="2500577" y="0"/>
                </a:lnTo>
                <a:lnTo>
                  <a:pt x="2500577" y="4361472"/>
                </a:lnTo>
                <a:lnTo>
                  <a:pt x="0" y="436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8742939" y="4634424"/>
            <a:ext cx="3089562" cy="3089562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21250" t="-27761" r="-49098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302107" y="4634424"/>
            <a:ext cx="3089562" cy="308956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-16666" t="0" r="-16666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3061635" y="1104900"/>
            <a:ext cx="11861514" cy="302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PROGETTO</a:t>
            </a:r>
          </a:p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CONTINUITA’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45802" y="5543250"/>
            <a:ext cx="2500577" cy="4361472"/>
          </a:xfrm>
          <a:custGeom>
            <a:avLst/>
            <a:gdLst/>
            <a:ahLst/>
            <a:cxnLst/>
            <a:rect r="r" b="b" t="t" l="l"/>
            <a:pathLst>
              <a:path h="4361472" w="2500577">
                <a:moveTo>
                  <a:pt x="0" y="0"/>
                </a:moveTo>
                <a:lnTo>
                  <a:pt x="2500577" y="0"/>
                </a:lnTo>
                <a:lnTo>
                  <a:pt x="2500577" y="4361472"/>
                </a:lnTo>
                <a:lnTo>
                  <a:pt x="0" y="436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1270746" y="3539160"/>
            <a:ext cx="4335374" cy="4335374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0" t="-38888" r="0" b="-38888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3213243" y="1256564"/>
            <a:ext cx="11446851" cy="2168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72"/>
              </a:lnSpc>
            </a:pPr>
            <a:r>
              <a:rPr lang="en-US" sz="7497">
                <a:solidFill>
                  <a:srgbClr val="FFFDF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UNITA’ DIDATTICHE DI APPRENDIMENTO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681879" y="3921432"/>
            <a:ext cx="8389617" cy="3796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DF5"/>
                </a:solidFill>
                <a:latin typeface="Schoolbell"/>
                <a:ea typeface="Schoolbell"/>
                <a:cs typeface="Schoolbell"/>
                <a:sym typeface="Schoolbell"/>
              </a:rPr>
              <a:t>GLI ALUNNI LAVORANO IN </a:t>
            </a:r>
            <a:r>
              <a:rPr lang="en-US" sz="4299">
                <a:solidFill>
                  <a:srgbClr val="CD4D42"/>
                </a:solidFill>
                <a:latin typeface="Schoolbell"/>
                <a:ea typeface="Schoolbell"/>
                <a:cs typeface="Schoolbell"/>
                <a:sym typeface="Schoolbell"/>
              </a:rPr>
              <a:t>GRUPPO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DF5"/>
                </a:solidFill>
                <a:latin typeface="Schoolbell"/>
                <a:ea typeface="Schoolbell"/>
                <a:cs typeface="Schoolbell"/>
                <a:sym typeface="Schoolbell"/>
              </a:rPr>
              <a:t>PER PORTARE A TERMINE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DF5"/>
                </a:solidFill>
                <a:latin typeface="Schoolbell"/>
                <a:ea typeface="Schoolbell"/>
                <a:cs typeface="Schoolbell"/>
                <a:sym typeface="Schoolbell"/>
              </a:rPr>
              <a:t>UN </a:t>
            </a:r>
            <a:r>
              <a:rPr lang="en-US" sz="4299">
                <a:solidFill>
                  <a:srgbClr val="CD4D42"/>
                </a:solidFill>
                <a:latin typeface="Schoolbell"/>
                <a:ea typeface="Schoolbell"/>
                <a:cs typeface="Schoolbell"/>
                <a:sym typeface="Schoolbell"/>
              </a:rPr>
              <a:t>COMPITO DI REALTA’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DF5"/>
                </a:solidFill>
                <a:latin typeface="Schoolbell"/>
                <a:ea typeface="Schoolbell"/>
                <a:cs typeface="Schoolbell"/>
                <a:sym typeface="Schoolbell"/>
              </a:rPr>
              <a:t>METTENDO IN CAMPO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DF5"/>
                </a:solidFill>
                <a:latin typeface="Schoolbell"/>
                <a:ea typeface="Schoolbell"/>
                <a:cs typeface="Schoolbell"/>
                <a:sym typeface="Schoolbell"/>
              </a:rPr>
              <a:t>LE LORO </a:t>
            </a:r>
            <a:r>
              <a:rPr lang="en-US" sz="4299">
                <a:solidFill>
                  <a:srgbClr val="CD4D42"/>
                </a:solidFill>
                <a:latin typeface="Schoolbell"/>
                <a:ea typeface="Schoolbell"/>
                <a:cs typeface="Schoolbell"/>
                <a:sym typeface="Schoolbell"/>
              </a:rPr>
              <a:t>COMPETENZE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667699" y="3476474"/>
            <a:ext cx="8015179" cy="3695278"/>
            <a:chOff x="0" y="0"/>
            <a:chExt cx="2932033" cy="13517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932032" cy="1351770"/>
            </a:xfrm>
            <a:custGeom>
              <a:avLst/>
              <a:gdLst/>
              <a:ahLst/>
              <a:cxnLst/>
              <a:rect r="r" b="b" t="t" l="l"/>
              <a:pathLst>
                <a:path h="1351770" w="2932032">
                  <a:moveTo>
                    <a:pt x="30909" y="0"/>
                  </a:moveTo>
                  <a:lnTo>
                    <a:pt x="2901124" y="0"/>
                  </a:lnTo>
                  <a:cubicBezTo>
                    <a:pt x="2909321" y="0"/>
                    <a:pt x="2917183" y="3256"/>
                    <a:pt x="2922979" y="9053"/>
                  </a:cubicBezTo>
                  <a:cubicBezTo>
                    <a:pt x="2928776" y="14850"/>
                    <a:pt x="2932032" y="22711"/>
                    <a:pt x="2932032" y="30909"/>
                  </a:cubicBezTo>
                  <a:lnTo>
                    <a:pt x="2932032" y="1320861"/>
                  </a:lnTo>
                  <a:cubicBezTo>
                    <a:pt x="2932032" y="1329058"/>
                    <a:pt x="2928776" y="1336920"/>
                    <a:pt x="2922979" y="1342717"/>
                  </a:cubicBezTo>
                  <a:cubicBezTo>
                    <a:pt x="2917183" y="1348513"/>
                    <a:pt x="2909321" y="1351770"/>
                    <a:pt x="2901124" y="1351770"/>
                  </a:cubicBezTo>
                  <a:lnTo>
                    <a:pt x="30909" y="1351770"/>
                  </a:lnTo>
                  <a:cubicBezTo>
                    <a:pt x="22711" y="1351770"/>
                    <a:pt x="14850" y="1348513"/>
                    <a:pt x="9053" y="1342717"/>
                  </a:cubicBezTo>
                  <a:cubicBezTo>
                    <a:pt x="3256" y="1336920"/>
                    <a:pt x="0" y="1329058"/>
                    <a:pt x="0" y="1320861"/>
                  </a:cubicBezTo>
                  <a:lnTo>
                    <a:pt x="0" y="30909"/>
                  </a:lnTo>
                  <a:cubicBezTo>
                    <a:pt x="0" y="22711"/>
                    <a:pt x="3256" y="14850"/>
                    <a:pt x="9053" y="9053"/>
                  </a:cubicBezTo>
                  <a:cubicBezTo>
                    <a:pt x="14850" y="3256"/>
                    <a:pt x="22711" y="0"/>
                    <a:pt x="30909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2932033" cy="1447020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880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345802" y="5543250"/>
            <a:ext cx="2500577" cy="4361472"/>
          </a:xfrm>
          <a:custGeom>
            <a:avLst/>
            <a:gdLst/>
            <a:ahLst/>
            <a:cxnLst/>
            <a:rect r="r" b="b" t="t" l="l"/>
            <a:pathLst>
              <a:path h="4361472" w="2500577">
                <a:moveTo>
                  <a:pt x="0" y="0"/>
                </a:moveTo>
                <a:lnTo>
                  <a:pt x="2500577" y="0"/>
                </a:lnTo>
                <a:lnTo>
                  <a:pt x="2500577" y="4361472"/>
                </a:lnTo>
                <a:lnTo>
                  <a:pt x="0" y="436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054353" y="3158037"/>
            <a:ext cx="4565949" cy="4565949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1950" t="-17887" r="-76637" b="-16053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418613" y="1385406"/>
            <a:ext cx="13538024" cy="1438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9825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INTERDISCIPLINARIETA’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042764" y="3883616"/>
            <a:ext cx="7265049" cy="308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La scuola deve perseguire l’integrazione reciproca fra i saperi e fra le esperienze per favorire una conoscenza complessa e multidimensionale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(M. Ceruti)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1920769" y="4747030"/>
            <a:ext cx="4310504" cy="2708839"/>
            <a:chOff x="0" y="0"/>
            <a:chExt cx="1576825" cy="9909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576825" cy="990920"/>
            </a:xfrm>
            <a:custGeom>
              <a:avLst/>
              <a:gdLst/>
              <a:ahLst/>
              <a:cxnLst/>
              <a:rect r="r" b="b" t="t" l="l"/>
              <a:pathLst>
                <a:path h="990920" w="1576825">
                  <a:moveTo>
                    <a:pt x="57474" y="0"/>
                  </a:moveTo>
                  <a:lnTo>
                    <a:pt x="1519352" y="0"/>
                  </a:lnTo>
                  <a:cubicBezTo>
                    <a:pt x="1551094" y="0"/>
                    <a:pt x="1576825" y="25732"/>
                    <a:pt x="1576825" y="57474"/>
                  </a:cubicBezTo>
                  <a:lnTo>
                    <a:pt x="1576825" y="933446"/>
                  </a:lnTo>
                  <a:cubicBezTo>
                    <a:pt x="1576825" y="965188"/>
                    <a:pt x="1551094" y="990920"/>
                    <a:pt x="1519352" y="990920"/>
                  </a:cubicBezTo>
                  <a:lnTo>
                    <a:pt x="57474" y="990920"/>
                  </a:lnTo>
                  <a:cubicBezTo>
                    <a:pt x="25732" y="990920"/>
                    <a:pt x="0" y="965188"/>
                    <a:pt x="0" y="933446"/>
                  </a:cubicBezTo>
                  <a:lnTo>
                    <a:pt x="0" y="57474"/>
                  </a:lnTo>
                  <a:cubicBezTo>
                    <a:pt x="0" y="25732"/>
                    <a:pt x="25732" y="0"/>
                    <a:pt x="5747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76200"/>
              <a:ext cx="1576825" cy="1067120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l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-AREA ANTROPOLOGICA</a:t>
              </a:r>
            </a:p>
            <a:p>
              <a:pPr algn="l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-SCIENZE</a:t>
              </a:r>
            </a:p>
            <a:p>
              <a:pPr algn="l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-INGLESE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920769" y="3408468"/>
            <a:ext cx="4310504" cy="938512"/>
            <a:chOff x="0" y="0"/>
            <a:chExt cx="1576825" cy="34331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576825" cy="343317"/>
            </a:xfrm>
            <a:custGeom>
              <a:avLst/>
              <a:gdLst/>
              <a:ahLst/>
              <a:cxnLst/>
              <a:rect r="r" b="b" t="t" l="l"/>
              <a:pathLst>
                <a:path h="343317" w="1576825">
                  <a:moveTo>
                    <a:pt x="57474" y="0"/>
                  </a:moveTo>
                  <a:lnTo>
                    <a:pt x="1519352" y="0"/>
                  </a:lnTo>
                  <a:cubicBezTo>
                    <a:pt x="1551094" y="0"/>
                    <a:pt x="1576825" y="25732"/>
                    <a:pt x="1576825" y="57474"/>
                  </a:cubicBezTo>
                  <a:lnTo>
                    <a:pt x="1576825" y="285843"/>
                  </a:lnTo>
                  <a:cubicBezTo>
                    <a:pt x="1576825" y="317585"/>
                    <a:pt x="1551094" y="343317"/>
                    <a:pt x="1519352" y="343317"/>
                  </a:cubicBezTo>
                  <a:lnTo>
                    <a:pt x="57474" y="343317"/>
                  </a:lnTo>
                  <a:cubicBezTo>
                    <a:pt x="25732" y="343317"/>
                    <a:pt x="0" y="317585"/>
                    <a:pt x="0" y="285843"/>
                  </a:cubicBezTo>
                  <a:lnTo>
                    <a:pt x="0" y="57474"/>
                  </a:lnTo>
                  <a:cubicBezTo>
                    <a:pt x="0" y="25732"/>
                    <a:pt x="25732" y="0"/>
                    <a:pt x="57474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76200"/>
              <a:ext cx="1576825" cy="419517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SECONDO CICLO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056727" y="4747030"/>
            <a:ext cx="4310504" cy="2126760"/>
            <a:chOff x="0" y="0"/>
            <a:chExt cx="1576825" cy="7779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576825" cy="777990"/>
            </a:xfrm>
            <a:custGeom>
              <a:avLst/>
              <a:gdLst/>
              <a:ahLst/>
              <a:cxnLst/>
              <a:rect r="r" b="b" t="t" l="l"/>
              <a:pathLst>
                <a:path h="777990" w="1576825">
                  <a:moveTo>
                    <a:pt x="57474" y="0"/>
                  </a:moveTo>
                  <a:lnTo>
                    <a:pt x="1519352" y="0"/>
                  </a:lnTo>
                  <a:cubicBezTo>
                    <a:pt x="1551094" y="0"/>
                    <a:pt x="1576825" y="25732"/>
                    <a:pt x="1576825" y="57474"/>
                  </a:cubicBezTo>
                  <a:lnTo>
                    <a:pt x="1576825" y="720516"/>
                  </a:lnTo>
                  <a:cubicBezTo>
                    <a:pt x="1576825" y="752258"/>
                    <a:pt x="1551094" y="777990"/>
                    <a:pt x="1519352" y="777990"/>
                  </a:cubicBezTo>
                  <a:lnTo>
                    <a:pt x="57474" y="777990"/>
                  </a:lnTo>
                  <a:cubicBezTo>
                    <a:pt x="25732" y="777990"/>
                    <a:pt x="0" y="752258"/>
                    <a:pt x="0" y="720516"/>
                  </a:cubicBezTo>
                  <a:lnTo>
                    <a:pt x="0" y="57474"/>
                  </a:lnTo>
                  <a:cubicBezTo>
                    <a:pt x="0" y="25732"/>
                    <a:pt x="25732" y="0"/>
                    <a:pt x="5747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76200"/>
              <a:ext cx="1576825" cy="854190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l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-ARTE OPPURE AREA ANTROPOLOGICA</a:t>
              </a:r>
            </a:p>
            <a:p>
              <a:pPr algn="l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-INGLESE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056727" y="3408468"/>
            <a:ext cx="4310504" cy="938512"/>
            <a:chOff x="0" y="0"/>
            <a:chExt cx="1576825" cy="34331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576825" cy="343317"/>
            </a:xfrm>
            <a:custGeom>
              <a:avLst/>
              <a:gdLst/>
              <a:ahLst/>
              <a:cxnLst/>
              <a:rect r="r" b="b" t="t" l="l"/>
              <a:pathLst>
                <a:path h="343317" w="1576825">
                  <a:moveTo>
                    <a:pt x="57474" y="0"/>
                  </a:moveTo>
                  <a:lnTo>
                    <a:pt x="1519352" y="0"/>
                  </a:lnTo>
                  <a:cubicBezTo>
                    <a:pt x="1551094" y="0"/>
                    <a:pt x="1576825" y="25732"/>
                    <a:pt x="1576825" y="57474"/>
                  </a:cubicBezTo>
                  <a:lnTo>
                    <a:pt x="1576825" y="285843"/>
                  </a:lnTo>
                  <a:cubicBezTo>
                    <a:pt x="1576825" y="317585"/>
                    <a:pt x="1551094" y="343317"/>
                    <a:pt x="1519352" y="343317"/>
                  </a:cubicBezTo>
                  <a:lnTo>
                    <a:pt x="57474" y="343317"/>
                  </a:lnTo>
                  <a:cubicBezTo>
                    <a:pt x="25732" y="343317"/>
                    <a:pt x="0" y="317585"/>
                    <a:pt x="0" y="285843"/>
                  </a:cubicBezTo>
                  <a:lnTo>
                    <a:pt x="0" y="57474"/>
                  </a:lnTo>
                  <a:cubicBezTo>
                    <a:pt x="0" y="25732"/>
                    <a:pt x="25732" y="0"/>
                    <a:pt x="57474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76200"/>
              <a:ext cx="1576825" cy="419517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PRIMO CICLO</a:t>
              </a: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6839897" y="2603754"/>
            <a:ext cx="4608206" cy="6144275"/>
          </a:xfrm>
          <a:custGeom>
            <a:avLst/>
            <a:gdLst/>
            <a:ahLst/>
            <a:cxnLst/>
            <a:rect r="r" b="b" t="t" l="l"/>
            <a:pathLst>
              <a:path h="6144275" w="4608206">
                <a:moveTo>
                  <a:pt x="0" y="0"/>
                </a:moveTo>
                <a:lnTo>
                  <a:pt x="4608206" y="0"/>
                </a:lnTo>
                <a:lnTo>
                  <a:pt x="4608206" y="6144275"/>
                </a:lnTo>
                <a:lnTo>
                  <a:pt x="0" y="61442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4006258" y="1095375"/>
            <a:ext cx="4640375" cy="1329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95"/>
              </a:lnSpc>
            </a:pPr>
            <a:r>
              <a:rPr lang="en-US" sz="9199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C.L.I.L.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646633" y="1225041"/>
            <a:ext cx="5635109" cy="1032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7"/>
              </a:lnSpc>
            </a:pPr>
            <a:r>
              <a:rPr lang="en-US" sz="36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CONTENT AND LANGUAGE</a:t>
            </a:r>
          </a:p>
          <a:p>
            <a:pPr algn="ctr">
              <a:lnSpc>
                <a:spcPts val="4067"/>
              </a:lnSpc>
            </a:pPr>
            <a:r>
              <a:rPr lang="en-US" sz="36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INTEGRATED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96855" y="3739387"/>
            <a:ext cx="4493158" cy="5238590"/>
          </a:xfrm>
          <a:custGeom>
            <a:avLst/>
            <a:gdLst/>
            <a:ahLst/>
            <a:cxnLst/>
            <a:rect r="r" b="b" t="t" l="l"/>
            <a:pathLst>
              <a:path h="5238590" w="4493158">
                <a:moveTo>
                  <a:pt x="0" y="0"/>
                </a:moveTo>
                <a:lnTo>
                  <a:pt x="4493158" y="0"/>
                </a:lnTo>
                <a:lnTo>
                  <a:pt x="4493158" y="5238590"/>
                </a:lnTo>
                <a:lnTo>
                  <a:pt x="0" y="5238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309" t="-17967" r="-6003" b="-27628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40009" y="3702314"/>
            <a:ext cx="4460020" cy="5275663"/>
          </a:xfrm>
          <a:custGeom>
            <a:avLst/>
            <a:gdLst/>
            <a:ahLst/>
            <a:cxnLst/>
            <a:rect r="r" b="b" t="t" l="l"/>
            <a:pathLst>
              <a:path h="5275663" w="4460020">
                <a:moveTo>
                  <a:pt x="0" y="0"/>
                </a:moveTo>
                <a:lnTo>
                  <a:pt x="4460020" y="0"/>
                </a:lnTo>
                <a:lnTo>
                  <a:pt x="4460020" y="5275663"/>
                </a:lnTo>
                <a:lnTo>
                  <a:pt x="0" y="52756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197" t="0" r="-66670" b="-31798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647704" y="3702314"/>
            <a:ext cx="4460020" cy="5211730"/>
          </a:xfrm>
          <a:custGeom>
            <a:avLst/>
            <a:gdLst/>
            <a:ahLst/>
            <a:cxnLst/>
            <a:rect r="r" b="b" t="t" l="l"/>
            <a:pathLst>
              <a:path h="5211730" w="4460020">
                <a:moveTo>
                  <a:pt x="0" y="0"/>
                </a:moveTo>
                <a:lnTo>
                  <a:pt x="4460020" y="0"/>
                </a:lnTo>
                <a:lnTo>
                  <a:pt x="4460020" y="5211729"/>
                </a:lnTo>
                <a:lnTo>
                  <a:pt x="0" y="52117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743" b="-53266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96855" y="1323975"/>
            <a:ext cx="14694230" cy="2102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1"/>
              </a:lnSpc>
            </a:pPr>
            <a:r>
              <a:rPr lang="en-US" sz="9199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INNOVAZIONE TECNOLOGICA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451072" y="2324482"/>
            <a:ext cx="15232142" cy="2070664"/>
            <a:chOff x="0" y="0"/>
            <a:chExt cx="5572070" cy="7574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572070" cy="757470"/>
            </a:xfrm>
            <a:custGeom>
              <a:avLst/>
              <a:gdLst/>
              <a:ahLst/>
              <a:cxnLst/>
              <a:rect r="r" b="b" t="t" l="l"/>
              <a:pathLst>
                <a:path h="757470" w="5572070">
                  <a:moveTo>
                    <a:pt x="16264" y="0"/>
                  </a:moveTo>
                  <a:lnTo>
                    <a:pt x="5555805" y="0"/>
                  </a:lnTo>
                  <a:cubicBezTo>
                    <a:pt x="5564788" y="0"/>
                    <a:pt x="5572070" y="7282"/>
                    <a:pt x="5572070" y="16264"/>
                  </a:cubicBezTo>
                  <a:lnTo>
                    <a:pt x="5572070" y="741205"/>
                  </a:lnTo>
                  <a:cubicBezTo>
                    <a:pt x="5572070" y="745519"/>
                    <a:pt x="5570357" y="749656"/>
                    <a:pt x="5567306" y="752706"/>
                  </a:cubicBezTo>
                  <a:cubicBezTo>
                    <a:pt x="5564256" y="755756"/>
                    <a:pt x="5560119" y="757470"/>
                    <a:pt x="5555805" y="757470"/>
                  </a:cubicBezTo>
                  <a:lnTo>
                    <a:pt x="16264" y="757470"/>
                  </a:lnTo>
                  <a:cubicBezTo>
                    <a:pt x="11951" y="757470"/>
                    <a:pt x="7814" y="755756"/>
                    <a:pt x="4764" y="752706"/>
                  </a:cubicBezTo>
                  <a:cubicBezTo>
                    <a:pt x="1714" y="749656"/>
                    <a:pt x="0" y="745519"/>
                    <a:pt x="0" y="741205"/>
                  </a:cubicBezTo>
                  <a:lnTo>
                    <a:pt x="0" y="16264"/>
                  </a:lnTo>
                  <a:cubicBezTo>
                    <a:pt x="0" y="11951"/>
                    <a:pt x="1714" y="7814"/>
                    <a:pt x="4764" y="4764"/>
                  </a:cubicBezTo>
                  <a:cubicBezTo>
                    <a:pt x="7814" y="1714"/>
                    <a:pt x="11951" y="0"/>
                    <a:pt x="1626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76200"/>
              <a:ext cx="5572070" cy="833670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Approccio innovativo per l’educazione alle STEM. </a:t>
              </a:r>
            </a:p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Metodologia didattica importante per lo sviluppo delle competenze</a:t>
              </a:r>
            </a:p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per l’educazione alle STEM.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1837659" y="5080378"/>
            <a:ext cx="5034820" cy="3671118"/>
          </a:xfrm>
          <a:custGeom>
            <a:avLst/>
            <a:gdLst/>
            <a:ahLst/>
            <a:cxnLst/>
            <a:rect r="r" b="b" t="t" l="l"/>
            <a:pathLst>
              <a:path h="3671118" w="5034820">
                <a:moveTo>
                  <a:pt x="0" y="0"/>
                </a:moveTo>
                <a:lnTo>
                  <a:pt x="5034820" y="0"/>
                </a:lnTo>
                <a:lnTo>
                  <a:pt x="5034820" y="3671118"/>
                </a:lnTo>
                <a:lnTo>
                  <a:pt x="0" y="3671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3863" r="-30141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61807" y="5090779"/>
            <a:ext cx="5034820" cy="3650316"/>
          </a:xfrm>
          <a:custGeom>
            <a:avLst/>
            <a:gdLst/>
            <a:ahLst/>
            <a:cxnLst/>
            <a:rect r="r" b="b" t="t" l="l"/>
            <a:pathLst>
              <a:path h="3650316" w="5034820">
                <a:moveTo>
                  <a:pt x="0" y="0"/>
                </a:moveTo>
                <a:lnTo>
                  <a:pt x="5034820" y="0"/>
                </a:lnTo>
                <a:lnTo>
                  <a:pt x="5034820" y="3650316"/>
                </a:lnTo>
                <a:lnTo>
                  <a:pt x="0" y="36503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83904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562763" y="5101220"/>
            <a:ext cx="5008761" cy="3629433"/>
          </a:xfrm>
          <a:custGeom>
            <a:avLst/>
            <a:gdLst/>
            <a:ahLst/>
            <a:cxnLst/>
            <a:rect r="r" b="b" t="t" l="l"/>
            <a:pathLst>
              <a:path h="3629433" w="5008761">
                <a:moveTo>
                  <a:pt x="0" y="0"/>
                </a:moveTo>
                <a:lnTo>
                  <a:pt x="5008760" y="0"/>
                </a:lnTo>
                <a:lnTo>
                  <a:pt x="5008760" y="3629433"/>
                </a:lnTo>
                <a:lnTo>
                  <a:pt x="0" y="3629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04882" r="0" b="-40457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658652" y="794522"/>
            <a:ext cx="6816982" cy="1329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95"/>
              </a:lnSpc>
            </a:pPr>
            <a:r>
              <a:rPr lang="en-US" sz="9199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TINKERING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0876300" y="1988120"/>
            <a:ext cx="5652215" cy="783040"/>
            <a:chOff x="0" y="0"/>
            <a:chExt cx="2067637" cy="2864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67637" cy="286444"/>
            </a:xfrm>
            <a:custGeom>
              <a:avLst/>
              <a:gdLst/>
              <a:ahLst/>
              <a:cxnLst/>
              <a:rect r="r" b="b" t="t" l="l"/>
              <a:pathLst>
                <a:path h="286444" w="2067637">
                  <a:moveTo>
                    <a:pt x="43831" y="0"/>
                  </a:moveTo>
                  <a:lnTo>
                    <a:pt x="2023806" y="0"/>
                  </a:lnTo>
                  <a:cubicBezTo>
                    <a:pt x="2035431" y="0"/>
                    <a:pt x="2046579" y="4618"/>
                    <a:pt x="2054799" y="12838"/>
                  </a:cubicBezTo>
                  <a:cubicBezTo>
                    <a:pt x="2063019" y="21058"/>
                    <a:pt x="2067637" y="32206"/>
                    <a:pt x="2067637" y="43831"/>
                  </a:cubicBezTo>
                  <a:lnTo>
                    <a:pt x="2067637" y="242613"/>
                  </a:lnTo>
                  <a:cubicBezTo>
                    <a:pt x="2067637" y="254238"/>
                    <a:pt x="2063019" y="265386"/>
                    <a:pt x="2054799" y="273606"/>
                  </a:cubicBezTo>
                  <a:cubicBezTo>
                    <a:pt x="2046579" y="281826"/>
                    <a:pt x="2035431" y="286444"/>
                    <a:pt x="2023806" y="286444"/>
                  </a:cubicBezTo>
                  <a:lnTo>
                    <a:pt x="43831" y="286444"/>
                  </a:lnTo>
                  <a:cubicBezTo>
                    <a:pt x="32206" y="286444"/>
                    <a:pt x="21058" y="281826"/>
                    <a:pt x="12838" y="273606"/>
                  </a:cubicBezTo>
                  <a:cubicBezTo>
                    <a:pt x="4618" y="265386"/>
                    <a:pt x="0" y="254238"/>
                    <a:pt x="0" y="242613"/>
                  </a:cubicBezTo>
                  <a:lnTo>
                    <a:pt x="0" y="43831"/>
                  </a:lnTo>
                  <a:cubicBezTo>
                    <a:pt x="0" y="32206"/>
                    <a:pt x="4618" y="21058"/>
                    <a:pt x="12838" y="12838"/>
                  </a:cubicBezTo>
                  <a:cubicBezTo>
                    <a:pt x="21058" y="4618"/>
                    <a:pt x="32206" y="0"/>
                    <a:pt x="43831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76200"/>
              <a:ext cx="2067637" cy="362644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CAMPI DA CALCIO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5493659" y="7195769"/>
            <a:ext cx="2423282" cy="2708953"/>
          </a:xfrm>
          <a:custGeom>
            <a:avLst/>
            <a:gdLst/>
            <a:ahLst/>
            <a:cxnLst/>
            <a:rect r="r" b="b" t="t" l="l"/>
            <a:pathLst>
              <a:path h="2708953" w="2423282">
                <a:moveTo>
                  <a:pt x="0" y="0"/>
                </a:moveTo>
                <a:lnTo>
                  <a:pt x="2423282" y="0"/>
                </a:lnTo>
                <a:lnTo>
                  <a:pt x="2423282" y="2708953"/>
                </a:lnTo>
                <a:lnTo>
                  <a:pt x="0" y="2708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0591268" y="3209003"/>
            <a:ext cx="6222279" cy="757128"/>
            <a:chOff x="0" y="0"/>
            <a:chExt cx="2276172" cy="27696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276172" cy="276965"/>
            </a:xfrm>
            <a:custGeom>
              <a:avLst/>
              <a:gdLst/>
              <a:ahLst/>
              <a:cxnLst/>
              <a:rect r="r" b="b" t="t" l="l"/>
              <a:pathLst>
                <a:path h="276965" w="2276172">
                  <a:moveTo>
                    <a:pt x="39815" y="0"/>
                  </a:moveTo>
                  <a:lnTo>
                    <a:pt x="2236357" y="0"/>
                  </a:lnTo>
                  <a:cubicBezTo>
                    <a:pt x="2258346" y="0"/>
                    <a:pt x="2276172" y="17826"/>
                    <a:pt x="2276172" y="39815"/>
                  </a:cubicBezTo>
                  <a:lnTo>
                    <a:pt x="2276172" y="237150"/>
                  </a:lnTo>
                  <a:cubicBezTo>
                    <a:pt x="2276172" y="247709"/>
                    <a:pt x="2271977" y="257837"/>
                    <a:pt x="2264510" y="265303"/>
                  </a:cubicBezTo>
                  <a:cubicBezTo>
                    <a:pt x="2257043" y="272770"/>
                    <a:pt x="2246916" y="276965"/>
                    <a:pt x="2236357" y="276965"/>
                  </a:cubicBezTo>
                  <a:lnTo>
                    <a:pt x="39815" y="276965"/>
                  </a:lnTo>
                  <a:cubicBezTo>
                    <a:pt x="29256" y="276965"/>
                    <a:pt x="19128" y="272770"/>
                    <a:pt x="11662" y="265303"/>
                  </a:cubicBezTo>
                  <a:cubicBezTo>
                    <a:pt x="4195" y="257837"/>
                    <a:pt x="0" y="247709"/>
                    <a:pt x="0" y="237150"/>
                  </a:cubicBezTo>
                  <a:lnTo>
                    <a:pt x="0" y="39815"/>
                  </a:lnTo>
                  <a:cubicBezTo>
                    <a:pt x="0" y="29256"/>
                    <a:pt x="4195" y="19128"/>
                    <a:pt x="11662" y="11662"/>
                  </a:cubicBezTo>
                  <a:cubicBezTo>
                    <a:pt x="19128" y="4195"/>
                    <a:pt x="29256" y="0"/>
                    <a:pt x="39815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76200"/>
              <a:ext cx="2276172" cy="353165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CAMPO DA PALLAVOLO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699515" y="787737"/>
            <a:ext cx="6005785" cy="762540"/>
            <a:chOff x="0" y="0"/>
            <a:chExt cx="2196976" cy="27894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96976" cy="278945"/>
            </a:xfrm>
            <a:custGeom>
              <a:avLst/>
              <a:gdLst/>
              <a:ahLst/>
              <a:cxnLst/>
              <a:rect r="r" b="b" t="t" l="l"/>
              <a:pathLst>
                <a:path h="278945" w="2196976">
                  <a:moveTo>
                    <a:pt x="41250" y="0"/>
                  </a:moveTo>
                  <a:lnTo>
                    <a:pt x="2155726" y="0"/>
                  </a:lnTo>
                  <a:cubicBezTo>
                    <a:pt x="2178508" y="0"/>
                    <a:pt x="2196976" y="18468"/>
                    <a:pt x="2196976" y="41250"/>
                  </a:cubicBezTo>
                  <a:lnTo>
                    <a:pt x="2196976" y="237694"/>
                  </a:lnTo>
                  <a:cubicBezTo>
                    <a:pt x="2196976" y="248635"/>
                    <a:pt x="2192630" y="259127"/>
                    <a:pt x="2184894" y="266863"/>
                  </a:cubicBezTo>
                  <a:cubicBezTo>
                    <a:pt x="2177158" y="274599"/>
                    <a:pt x="2166666" y="278945"/>
                    <a:pt x="2155726" y="278945"/>
                  </a:cubicBezTo>
                  <a:lnTo>
                    <a:pt x="41250" y="278945"/>
                  </a:lnTo>
                  <a:cubicBezTo>
                    <a:pt x="18468" y="278945"/>
                    <a:pt x="0" y="260476"/>
                    <a:pt x="0" y="237694"/>
                  </a:cubicBezTo>
                  <a:lnTo>
                    <a:pt x="0" y="41250"/>
                  </a:lnTo>
                  <a:cubicBezTo>
                    <a:pt x="0" y="18468"/>
                    <a:pt x="18468" y="0"/>
                    <a:pt x="41250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76200"/>
              <a:ext cx="2196976" cy="355145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AMPI CORTILI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2867143" y="3561655"/>
            <a:ext cx="6144543" cy="808952"/>
            <a:chOff x="0" y="0"/>
            <a:chExt cx="2247735" cy="29592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247735" cy="295923"/>
            </a:xfrm>
            <a:custGeom>
              <a:avLst/>
              <a:gdLst/>
              <a:ahLst/>
              <a:cxnLst/>
              <a:rect r="r" b="b" t="t" l="l"/>
              <a:pathLst>
                <a:path h="295923" w="2247735">
                  <a:moveTo>
                    <a:pt x="40319" y="0"/>
                  </a:moveTo>
                  <a:lnTo>
                    <a:pt x="2207416" y="0"/>
                  </a:lnTo>
                  <a:cubicBezTo>
                    <a:pt x="2218110" y="0"/>
                    <a:pt x="2228365" y="4248"/>
                    <a:pt x="2235926" y="11809"/>
                  </a:cubicBezTo>
                  <a:cubicBezTo>
                    <a:pt x="2243487" y="19370"/>
                    <a:pt x="2247735" y="29626"/>
                    <a:pt x="2247735" y="40319"/>
                  </a:cubicBezTo>
                  <a:lnTo>
                    <a:pt x="2247735" y="255604"/>
                  </a:lnTo>
                  <a:cubicBezTo>
                    <a:pt x="2247735" y="266297"/>
                    <a:pt x="2243487" y="276552"/>
                    <a:pt x="2235926" y="284114"/>
                  </a:cubicBezTo>
                  <a:cubicBezTo>
                    <a:pt x="2228365" y="291675"/>
                    <a:pt x="2218110" y="295923"/>
                    <a:pt x="2207416" y="295923"/>
                  </a:cubicBezTo>
                  <a:lnTo>
                    <a:pt x="40319" y="295923"/>
                  </a:lnTo>
                  <a:cubicBezTo>
                    <a:pt x="18051" y="295923"/>
                    <a:pt x="0" y="277871"/>
                    <a:pt x="0" y="255604"/>
                  </a:cubicBezTo>
                  <a:lnTo>
                    <a:pt x="0" y="40319"/>
                  </a:lnTo>
                  <a:cubicBezTo>
                    <a:pt x="0" y="29626"/>
                    <a:pt x="4248" y="19370"/>
                    <a:pt x="11809" y="11809"/>
                  </a:cubicBezTo>
                  <a:cubicBezTo>
                    <a:pt x="19370" y="4248"/>
                    <a:pt x="29626" y="0"/>
                    <a:pt x="40319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76200"/>
              <a:ext cx="2247735" cy="372123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SALONI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3022615" y="8379458"/>
            <a:ext cx="5963159" cy="808952"/>
            <a:chOff x="0" y="0"/>
            <a:chExt cx="2181383" cy="29592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181383" cy="295923"/>
            </a:xfrm>
            <a:custGeom>
              <a:avLst/>
              <a:gdLst/>
              <a:ahLst/>
              <a:cxnLst/>
              <a:rect r="r" b="b" t="t" l="l"/>
              <a:pathLst>
                <a:path h="295923" w="2181383">
                  <a:moveTo>
                    <a:pt x="41545" y="0"/>
                  </a:moveTo>
                  <a:lnTo>
                    <a:pt x="2139838" y="0"/>
                  </a:lnTo>
                  <a:cubicBezTo>
                    <a:pt x="2150857" y="0"/>
                    <a:pt x="2161424" y="4377"/>
                    <a:pt x="2169215" y="12168"/>
                  </a:cubicBezTo>
                  <a:cubicBezTo>
                    <a:pt x="2177006" y="19960"/>
                    <a:pt x="2181383" y="30527"/>
                    <a:pt x="2181383" y="41545"/>
                  </a:cubicBezTo>
                  <a:lnTo>
                    <a:pt x="2181383" y="254377"/>
                  </a:lnTo>
                  <a:cubicBezTo>
                    <a:pt x="2181383" y="265396"/>
                    <a:pt x="2177006" y="275963"/>
                    <a:pt x="2169215" y="283754"/>
                  </a:cubicBezTo>
                  <a:cubicBezTo>
                    <a:pt x="2161424" y="291546"/>
                    <a:pt x="2150857" y="295923"/>
                    <a:pt x="2139838" y="295923"/>
                  </a:cubicBezTo>
                  <a:lnTo>
                    <a:pt x="41545" y="295923"/>
                  </a:lnTo>
                  <a:cubicBezTo>
                    <a:pt x="30527" y="295923"/>
                    <a:pt x="19960" y="291546"/>
                    <a:pt x="12168" y="283754"/>
                  </a:cubicBezTo>
                  <a:cubicBezTo>
                    <a:pt x="4377" y="275963"/>
                    <a:pt x="0" y="265396"/>
                    <a:pt x="0" y="254377"/>
                  </a:cubicBezTo>
                  <a:lnTo>
                    <a:pt x="0" y="41545"/>
                  </a:lnTo>
                  <a:cubicBezTo>
                    <a:pt x="0" y="30527"/>
                    <a:pt x="4377" y="19960"/>
                    <a:pt x="12168" y="12168"/>
                  </a:cubicBezTo>
                  <a:cubicBezTo>
                    <a:pt x="19960" y="4377"/>
                    <a:pt x="30527" y="0"/>
                    <a:pt x="41545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76200"/>
              <a:ext cx="2181383" cy="372123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REFETTORIO/ MENSA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2893055" y="5958155"/>
            <a:ext cx="6144543" cy="753949"/>
            <a:chOff x="0" y="0"/>
            <a:chExt cx="2247735" cy="27580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247735" cy="275802"/>
            </a:xfrm>
            <a:custGeom>
              <a:avLst/>
              <a:gdLst/>
              <a:ahLst/>
              <a:cxnLst/>
              <a:rect r="r" b="b" t="t" l="l"/>
              <a:pathLst>
                <a:path h="275802" w="2247735">
                  <a:moveTo>
                    <a:pt x="40319" y="0"/>
                  </a:moveTo>
                  <a:lnTo>
                    <a:pt x="2207416" y="0"/>
                  </a:lnTo>
                  <a:cubicBezTo>
                    <a:pt x="2218110" y="0"/>
                    <a:pt x="2228365" y="4248"/>
                    <a:pt x="2235926" y="11809"/>
                  </a:cubicBezTo>
                  <a:cubicBezTo>
                    <a:pt x="2243487" y="19370"/>
                    <a:pt x="2247735" y="29626"/>
                    <a:pt x="2247735" y="40319"/>
                  </a:cubicBezTo>
                  <a:lnTo>
                    <a:pt x="2247735" y="235483"/>
                  </a:lnTo>
                  <a:cubicBezTo>
                    <a:pt x="2247735" y="257751"/>
                    <a:pt x="2229684" y="275802"/>
                    <a:pt x="2207416" y="275802"/>
                  </a:cubicBezTo>
                  <a:lnTo>
                    <a:pt x="40319" y="275802"/>
                  </a:lnTo>
                  <a:cubicBezTo>
                    <a:pt x="29626" y="275802"/>
                    <a:pt x="19370" y="271554"/>
                    <a:pt x="11809" y="263993"/>
                  </a:cubicBezTo>
                  <a:cubicBezTo>
                    <a:pt x="4248" y="256432"/>
                    <a:pt x="0" y="246176"/>
                    <a:pt x="0" y="235483"/>
                  </a:cubicBezTo>
                  <a:lnTo>
                    <a:pt x="0" y="40319"/>
                  </a:lnTo>
                  <a:cubicBezTo>
                    <a:pt x="0" y="29626"/>
                    <a:pt x="4248" y="19370"/>
                    <a:pt x="11809" y="11809"/>
                  </a:cubicBezTo>
                  <a:cubicBezTo>
                    <a:pt x="19370" y="4248"/>
                    <a:pt x="29626" y="0"/>
                    <a:pt x="40319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76200"/>
              <a:ext cx="2247735" cy="352002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ATELIER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2867143" y="7161937"/>
            <a:ext cx="6118631" cy="884146"/>
            <a:chOff x="0" y="0"/>
            <a:chExt cx="2238256" cy="323429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238256" cy="323429"/>
            </a:xfrm>
            <a:custGeom>
              <a:avLst/>
              <a:gdLst/>
              <a:ahLst/>
              <a:cxnLst/>
              <a:rect r="r" b="b" t="t" l="l"/>
              <a:pathLst>
                <a:path h="323429" w="2238256">
                  <a:moveTo>
                    <a:pt x="40490" y="0"/>
                  </a:moveTo>
                  <a:lnTo>
                    <a:pt x="2197767" y="0"/>
                  </a:lnTo>
                  <a:cubicBezTo>
                    <a:pt x="2220129" y="0"/>
                    <a:pt x="2238256" y="18128"/>
                    <a:pt x="2238256" y="40490"/>
                  </a:cubicBezTo>
                  <a:lnTo>
                    <a:pt x="2238256" y="282940"/>
                  </a:lnTo>
                  <a:cubicBezTo>
                    <a:pt x="2238256" y="305302"/>
                    <a:pt x="2220129" y="323429"/>
                    <a:pt x="2197767" y="323429"/>
                  </a:cubicBezTo>
                  <a:lnTo>
                    <a:pt x="40490" y="323429"/>
                  </a:lnTo>
                  <a:cubicBezTo>
                    <a:pt x="18128" y="323429"/>
                    <a:pt x="0" y="305302"/>
                    <a:pt x="0" y="282940"/>
                  </a:cubicBezTo>
                  <a:lnTo>
                    <a:pt x="0" y="40490"/>
                  </a:lnTo>
                  <a:cubicBezTo>
                    <a:pt x="0" y="18128"/>
                    <a:pt x="18128" y="0"/>
                    <a:pt x="40490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76200"/>
              <a:ext cx="2238256" cy="399629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AULA DI INFORMATICA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2893055" y="4784499"/>
            <a:ext cx="6118631" cy="764082"/>
            <a:chOff x="0" y="0"/>
            <a:chExt cx="2238256" cy="279509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238256" cy="279509"/>
            </a:xfrm>
            <a:custGeom>
              <a:avLst/>
              <a:gdLst/>
              <a:ahLst/>
              <a:cxnLst/>
              <a:rect r="r" b="b" t="t" l="l"/>
              <a:pathLst>
                <a:path h="279509" w="2238256">
                  <a:moveTo>
                    <a:pt x="40490" y="0"/>
                  </a:moveTo>
                  <a:lnTo>
                    <a:pt x="2197767" y="0"/>
                  </a:lnTo>
                  <a:cubicBezTo>
                    <a:pt x="2220129" y="0"/>
                    <a:pt x="2238256" y="18128"/>
                    <a:pt x="2238256" y="40490"/>
                  </a:cubicBezTo>
                  <a:lnTo>
                    <a:pt x="2238256" y="239019"/>
                  </a:lnTo>
                  <a:cubicBezTo>
                    <a:pt x="2238256" y="261381"/>
                    <a:pt x="2220129" y="279509"/>
                    <a:pt x="2197767" y="279509"/>
                  </a:cubicBezTo>
                  <a:lnTo>
                    <a:pt x="40490" y="279509"/>
                  </a:lnTo>
                  <a:cubicBezTo>
                    <a:pt x="18128" y="279509"/>
                    <a:pt x="0" y="261381"/>
                    <a:pt x="0" y="239019"/>
                  </a:cubicBezTo>
                  <a:lnTo>
                    <a:pt x="0" y="40490"/>
                  </a:lnTo>
                  <a:cubicBezTo>
                    <a:pt x="0" y="18128"/>
                    <a:pt x="18128" y="0"/>
                    <a:pt x="40490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76200"/>
              <a:ext cx="2238256" cy="355709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BIBLIOTECA INTERNA DI ISTITUTO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0876300" y="4404281"/>
            <a:ext cx="4413327" cy="4413327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-33333" t="0" r="0" b="0"/>
              </a:stretch>
            </a:blip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1577192" y="844887"/>
            <a:ext cx="8724444" cy="2498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8671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SPAZI INTERNI ED ESTERNI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892109" y="4751980"/>
            <a:ext cx="3787870" cy="783040"/>
            <a:chOff x="0" y="0"/>
            <a:chExt cx="1385641" cy="2864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85641" cy="286444"/>
            </a:xfrm>
            <a:custGeom>
              <a:avLst/>
              <a:gdLst/>
              <a:ahLst/>
              <a:cxnLst/>
              <a:rect r="r" b="b" t="t" l="l"/>
              <a:pathLst>
                <a:path h="286444" w="1385641">
                  <a:moveTo>
                    <a:pt x="65404" y="0"/>
                  </a:moveTo>
                  <a:lnTo>
                    <a:pt x="1320237" y="0"/>
                  </a:lnTo>
                  <a:cubicBezTo>
                    <a:pt x="1356358" y="0"/>
                    <a:pt x="1385641" y="29282"/>
                    <a:pt x="1385641" y="65404"/>
                  </a:cubicBezTo>
                  <a:lnTo>
                    <a:pt x="1385641" y="221040"/>
                  </a:lnTo>
                  <a:cubicBezTo>
                    <a:pt x="1385641" y="238386"/>
                    <a:pt x="1378750" y="255022"/>
                    <a:pt x="1366484" y="267288"/>
                  </a:cubicBezTo>
                  <a:cubicBezTo>
                    <a:pt x="1354219" y="279553"/>
                    <a:pt x="1337583" y="286444"/>
                    <a:pt x="1320237" y="286444"/>
                  </a:cubicBezTo>
                  <a:lnTo>
                    <a:pt x="65404" y="286444"/>
                  </a:lnTo>
                  <a:cubicBezTo>
                    <a:pt x="29282" y="286444"/>
                    <a:pt x="0" y="257162"/>
                    <a:pt x="0" y="221040"/>
                  </a:cubicBezTo>
                  <a:lnTo>
                    <a:pt x="0" y="65404"/>
                  </a:lnTo>
                  <a:cubicBezTo>
                    <a:pt x="0" y="29282"/>
                    <a:pt x="29282" y="0"/>
                    <a:pt x="65404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76200"/>
              <a:ext cx="1385641" cy="362644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Festa del Grazie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5493659" y="7195769"/>
            <a:ext cx="2423282" cy="2708953"/>
          </a:xfrm>
          <a:custGeom>
            <a:avLst/>
            <a:gdLst/>
            <a:ahLst/>
            <a:cxnLst/>
            <a:rect r="r" b="b" t="t" l="l"/>
            <a:pathLst>
              <a:path h="2708953" w="2423282">
                <a:moveTo>
                  <a:pt x="0" y="0"/>
                </a:moveTo>
                <a:lnTo>
                  <a:pt x="2423282" y="0"/>
                </a:lnTo>
                <a:lnTo>
                  <a:pt x="2423282" y="2708953"/>
                </a:lnTo>
                <a:lnTo>
                  <a:pt x="0" y="2708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7054058" y="4751980"/>
            <a:ext cx="3787870" cy="783040"/>
            <a:chOff x="0" y="0"/>
            <a:chExt cx="1385641" cy="28644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385641" cy="286444"/>
            </a:xfrm>
            <a:custGeom>
              <a:avLst/>
              <a:gdLst/>
              <a:ahLst/>
              <a:cxnLst/>
              <a:rect r="r" b="b" t="t" l="l"/>
              <a:pathLst>
                <a:path h="286444" w="1385641">
                  <a:moveTo>
                    <a:pt x="65404" y="0"/>
                  </a:moveTo>
                  <a:lnTo>
                    <a:pt x="1320237" y="0"/>
                  </a:lnTo>
                  <a:cubicBezTo>
                    <a:pt x="1356358" y="0"/>
                    <a:pt x="1385641" y="29282"/>
                    <a:pt x="1385641" y="65404"/>
                  </a:cubicBezTo>
                  <a:lnTo>
                    <a:pt x="1385641" y="221040"/>
                  </a:lnTo>
                  <a:cubicBezTo>
                    <a:pt x="1385641" y="238386"/>
                    <a:pt x="1378750" y="255022"/>
                    <a:pt x="1366484" y="267288"/>
                  </a:cubicBezTo>
                  <a:cubicBezTo>
                    <a:pt x="1354219" y="279553"/>
                    <a:pt x="1337583" y="286444"/>
                    <a:pt x="1320237" y="286444"/>
                  </a:cubicBezTo>
                  <a:lnTo>
                    <a:pt x="65404" y="286444"/>
                  </a:lnTo>
                  <a:cubicBezTo>
                    <a:pt x="29282" y="286444"/>
                    <a:pt x="0" y="257162"/>
                    <a:pt x="0" y="221040"/>
                  </a:cubicBezTo>
                  <a:lnTo>
                    <a:pt x="0" y="65404"/>
                  </a:lnTo>
                  <a:cubicBezTo>
                    <a:pt x="0" y="29282"/>
                    <a:pt x="29282" y="0"/>
                    <a:pt x="65404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76200"/>
              <a:ext cx="1385641" cy="362644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Corale di Natale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277505" y="3249014"/>
            <a:ext cx="3755832" cy="764621"/>
            <a:chOff x="0" y="0"/>
            <a:chExt cx="1373921" cy="27970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73921" cy="279706"/>
            </a:xfrm>
            <a:custGeom>
              <a:avLst/>
              <a:gdLst/>
              <a:ahLst/>
              <a:cxnLst/>
              <a:rect r="r" b="b" t="t" l="l"/>
              <a:pathLst>
                <a:path h="279706" w="1373921">
                  <a:moveTo>
                    <a:pt x="65962" y="0"/>
                  </a:moveTo>
                  <a:lnTo>
                    <a:pt x="1307959" y="0"/>
                  </a:lnTo>
                  <a:cubicBezTo>
                    <a:pt x="1344389" y="0"/>
                    <a:pt x="1373921" y="29532"/>
                    <a:pt x="1373921" y="65962"/>
                  </a:cubicBezTo>
                  <a:lnTo>
                    <a:pt x="1373921" y="213744"/>
                  </a:lnTo>
                  <a:cubicBezTo>
                    <a:pt x="1373921" y="250174"/>
                    <a:pt x="1344389" y="279706"/>
                    <a:pt x="1307959" y="279706"/>
                  </a:cubicBezTo>
                  <a:lnTo>
                    <a:pt x="65962" y="279706"/>
                  </a:lnTo>
                  <a:cubicBezTo>
                    <a:pt x="29532" y="279706"/>
                    <a:pt x="0" y="250174"/>
                    <a:pt x="0" y="213744"/>
                  </a:cubicBezTo>
                  <a:lnTo>
                    <a:pt x="0" y="65962"/>
                  </a:lnTo>
                  <a:cubicBezTo>
                    <a:pt x="0" y="29532"/>
                    <a:pt x="29532" y="0"/>
                    <a:pt x="65962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76200"/>
              <a:ext cx="1373921" cy="355906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Carnevale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2612198" y="4147269"/>
            <a:ext cx="3086446" cy="3086446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0" t="-38811" r="0" b="-38811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2242822" y="5690492"/>
            <a:ext cx="3086446" cy="308644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38888" t="0" r="-38888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7404770" y="5690492"/>
            <a:ext cx="3086446" cy="3086446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0" t="-48151" r="-547" b="-30599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1892109" y="870236"/>
            <a:ext cx="11025321" cy="314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83"/>
              </a:lnSpc>
            </a:pPr>
            <a:r>
              <a:rPr lang="en-US" sz="10958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TANTI MOMENTI DI FESTA!!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3195805" y="2688285"/>
            <a:ext cx="5657187" cy="1875971"/>
            <a:chOff x="0" y="0"/>
            <a:chExt cx="2069456" cy="68624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69455" cy="686249"/>
            </a:xfrm>
            <a:custGeom>
              <a:avLst/>
              <a:gdLst/>
              <a:ahLst/>
              <a:cxnLst/>
              <a:rect r="r" b="b" t="t" l="l"/>
              <a:pathLst>
                <a:path h="686249" w="2069455">
                  <a:moveTo>
                    <a:pt x="43792" y="0"/>
                  </a:moveTo>
                  <a:lnTo>
                    <a:pt x="2025663" y="0"/>
                  </a:lnTo>
                  <a:cubicBezTo>
                    <a:pt x="2037278" y="0"/>
                    <a:pt x="2048416" y="4614"/>
                    <a:pt x="2056629" y="12826"/>
                  </a:cubicBezTo>
                  <a:cubicBezTo>
                    <a:pt x="2064842" y="21039"/>
                    <a:pt x="2069455" y="32178"/>
                    <a:pt x="2069455" y="43792"/>
                  </a:cubicBezTo>
                  <a:lnTo>
                    <a:pt x="2069455" y="642457"/>
                  </a:lnTo>
                  <a:cubicBezTo>
                    <a:pt x="2069455" y="666643"/>
                    <a:pt x="2049849" y="686249"/>
                    <a:pt x="2025663" y="686249"/>
                  </a:cubicBezTo>
                  <a:lnTo>
                    <a:pt x="43792" y="686249"/>
                  </a:lnTo>
                  <a:cubicBezTo>
                    <a:pt x="19606" y="686249"/>
                    <a:pt x="0" y="666643"/>
                    <a:pt x="0" y="642457"/>
                  </a:cubicBezTo>
                  <a:lnTo>
                    <a:pt x="0" y="43792"/>
                  </a:lnTo>
                  <a:cubicBezTo>
                    <a:pt x="0" y="19606"/>
                    <a:pt x="19606" y="0"/>
                    <a:pt x="43792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2069456" cy="781499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880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2391874" y="5143500"/>
            <a:ext cx="7384328" cy="3129109"/>
          </a:xfrm>
          <a:custGeom>
            <a:avLst/>
            <a:gdLst/>
            <a:ahLst/>
            <a:cxnLst/>
            <a:rect r="r" b="b" t="t" l="l"/>
            <a:pathLst>
              <a:path h="3129109" w="7384328">
                <a:moveTo>
                  <a:pt x="0" y="0"/>
                </a:moveTo>
                <a:lnTo>
                  <a:pt x="7384328" y="0"/>
                </a:lnTo>
                <a:lnTo>
                  <a:pt x="7384328" y="3129109"/>
                </a:lnTo>
                <a:lnTo>
                  <a:pt x="0" y="3129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702565" y="5886739"/>
            <a:ext cx="2281759" cy="2385870"/>
          </a:xfrm>
          <a:custGeom>
            <a:avLst/>
            <a:gdLst/>
            <a:ahLst/>
            <a:cxnLst/>
            <a:rect r="r" b="b" t="t" l="l"/>
            <a:pathLst>
              <a:path h="2385870" w="2281759">
                <a:moveTo>
                  <a:pt x="0" y="0"/>
                </a:moveTo>
                <a:lnTo>
                  <a:pt x="2281759" y="0"/>
                </a:lnTo>
                <a:lnTo>
                  <a:pt x="2281759" y="2385870"/>
                </a:lnTo>
                <a:lnTo>
                  <a:pt x="0" y="23858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616340" y="2864984"/>
            <a:ext cx="4227105" cy="3587755"/>
          </a:xfrm>
          <a:custGeom>
            <a:avLst/>
            <a:gdLst/>
            <a:ahLst/>
            <a:cxnLst/>
            <a:rect r="r" b="b" t="t" l="l"/>
            <a:pathLst>
              <a:path h="3587755" w="4227105">
                <a:moveTo>
                  <a:pt x="0" y="0"/>
                </a:moveTo>
                <a:lnTo>
                  <a:pt x="4227105" y="0"/>
                </a:lnTo>
                <a:lnTo>
                  <a:pt x="4227105" y="3587755"/>
                </a:lnTo>
                <a:lnTo>
                  <a:pt x="0" y="35877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047203" y="1342891"/>
            <a:ext cx="14466674" cy="1522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SCUOLA DI MUSICA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91874" y="2852206"/>
            <a:ext cx="7265049" cy="1481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DALLA SEZIONE PRIMAVERA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FINO ALLA SCUOLA SECONDARIA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DI PRIMO GRADO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660094" y="4499494"/>
            <a:ext cx="3151428" cy="3431682"/>
          </a:xfrm>
          <a:custGeom>
            <a:avLst/>
            <a:gdLst/>
            <a:ahLst/>
            <a:cxnLst/>
            <a:rect r="r" b="b" t="t" l="l"/>
            <a:pathLst>
              <a:path h="3431682" w="3151428">
                <a:moveTo>
                  <a:pt x="0" y="0"/>
                </a:moveTo>
                <a:lnTo>
                  <a:pt x="3151428" y="0"/>
                </a:lnTo>
                <a:lnTo>
                  <a:pt x="3151428" y="3431682"/>
                </a:lnTo>
                <a:lnTo>
                  <a:pt x="0" y="3431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45802" y="5543250"/>
            <a:ext cx="2500577" cy="4361472"/>
          </a:xfrm>
          <a:custGeom>
            <a:avLst/>
            <a:gdLst/>
            <a:ahLst/>
            <a:cxnLst/>
            <a:rect r="r" b="b" t="t" l="l"/>
            <a:pathLst>
              <a:path h="4361472" w="2500577">
                <a:moveTo>
                  <a:pt x="0" y="0"/>
                </a:moveTo>
                <a:lnTo>
                  <a:pt x="2500577" y="0"/>
                </a:lnTo>
                <a:lnTo>
                  <a:pt x="2500577" y="4361472"/>
                </a:lnTo>
                <a:lnTo>
                  <a:pt x="0" y="436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7166251" y="4275685"/>
            <a:ext cx="3955499" cy="3955499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6666" t="0" r="-16666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3213243" y="1285139"/>
            <a:ext cx="11861514" cy="302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F0762C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DIMENSIONE</a:t>
            </a:r>
          </a:p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F0762C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VALORIALE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45802" y="5543250"/>
            <a:ext cx="2500577" cy="4361472"/>
          </a:xfrm>
          <a:custGeom>
            <a:avLst/>
            <a:gdLst/>
            <a:ahLst/>
            <a:cxnLst/>
            <a:rect r="r" b="b" t="t" l="l"/>
            <a:pathLst>
              <a:path h="4361472" w="2500577">
                <a:moveTo>
                  <a:pt x="0" y="0"/>
                </a:moveTo>
                <a:lnTo>
                  <a:pt x="2500577" y="0"/>
                </a:lnTo>
                <a:lnTo>
                  <a:pt x="2500577" y="4361472"/>
                </a:lnTo>
                <a:lnTo>
                  <a:pt x="0" y="436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445759" y="4295179"/>
            <a:ext cx="3057068" cy="4320944"/>
          </a:xfrm>
          <a:custGeom>
            <a:avLst/>
            <a:gdLst/>
            <a:ahLst/>
            <a:cxnLst/>
            <a:rect r="r" b="b" t="t" l="l"/>
            <a:pathLst>
              <a:path h="4320944" w="3057068">
                <a:moveTo>
                  <a:pt x="0" y="0"/>
                </a:moveTo>
                <a:lnTo>
                  <a:pt x="3057068" y="0"/>
                </a:lnTo>
                <a:lnTo>
                  <a:pt x="3057068" y="4320944"/>
                </a:lnTo>
                <a:lnTo>
                  <a:pt x="0" y="4320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213243" y="4312181"/>
            <a:ext cx="2846956" cy="4009798"/>
          </a:xfrm>
          <a:custGeom>
            <a:avLst/>
            <a:gdLst/>
            <a:ahLst/>
            <a:cxnLst/>
            <a:rect r="r" b="b" t="t" l="l"/>
            <a:pathLst>
              <a:path h="4009798" w="2846956">
                <a:moveTo>
                  <a:pt x="0" y="0"/>
                </a:moveTo>
                <a:lnTo>
                  <a:pt x="2846956" y="0"/>
                </a:lnTo>
                <a:lnTo>
                  <a:pt x="2846956" y="4009798"/>
                </a:lnTo>
                <a:lnTo>
                  <a:pt x="0" y="400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561821" y="4295179"/>
            <a:ext cx="2757822" cy="3714239"/>
          </a:xfrm>
          <a:custGeom>
            <a:avLst/>
            <a:gdLst/>
            <a:ahLst/>
            <a:cxnLst/>
            <a:rect r="r" b="b" t="t" l="l"/>
            <a:pathLst>
              <a:path h="3714239" w="2757822">
                <a:moveTo>
                  <a:pt x="0" y="0"/>
                </a:moveTo>
                <a:lnTo>
                  <a:pt x="2757823" y="0"/>
                </a:lnTo>
                <a:lnTo>
                  <a:pt x="2757823" y="3714239"/>
                </a:lnTo>
                <a:lnTo>
                  <a:pt x="0" y="3714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213243" y="1285139"/>
            <a:ext cx="11861514" cy="302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ED5A3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ASPETTI</a:t>
            </a:r>
          </a:p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ED5A3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ORGANIZZATIVI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50550" y="1768929"/>
            <a:ext cx="13799522" cy="7751551"/>
          </a:xfrm>
          <a:custGeom>
            <a:avLst/>
            <a:gdLst/>
            <a:ahLst/>
            <a:cxnLst/>
            <a:rect r="r" b="b" t="t" l="l"/>
            <a:pathLst>
              <a:path h="7751551" w="13799522">
                <a:moveTo>
                  <a:pt x="0" y="0"/>
                </a:moveTo>
                <a:lnTo>
                  <a:pt x="13799522" y="0"/>
                </a:lnTo>
                <a:lnTo>
                  <a:pt x="13799522" y="7751551"/>
                </a:lnTo>
                <a:lnTo>
                  <a:pt x="0" y="77515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214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95733" y="895550"/>
            <a:ext cx="15700799" cy="873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3"/>
              </a:lnSpc>
            </a:pPr>
            <a:r>
              <a:rPr lang="en-US" sz="61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DISTRIBUZIONE ORARIA DELLE DISCIPLINE</a:t>
            </a:r>
          </a:p>
        </p:txBody>
      </p:sp>
      <p:sp>
        <p:nvSpPr>
          <p:cNvPr name="TextBox 17" id="17"/>
          <p:cNvSpPr txBox="true"/>
          <p:nvPr/>
        </p:nvSpPr>
        <p:spPr>
          <a:xfrm rot="5400000">
            <a:off x="12324230" y="4881502"/>
            <a:ext cx="7741890" cy="1536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*</a:t>
            </a:r>
            <a:r>
              <a:rPr lang="en-US" sz="2899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In sperimentazionedall’a.s. 2019/20 è stato inserito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il progetto CLIL con MADRELINGUA INGLESE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in compresenza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357970" y="1768929"/>
            <a:ext cx="13923537" cy="7849394"/>
          </a:xfrm>
          <a:custGeom>
            <a:avLst/>
            <a:gdLst/>
            <a:ahLst/>
            <a:cxnLst/>
            <a:rect r="r" b="b" t="t" l="l"/>
            <a:pathLst>
              <a:path h="7849394" w="13923537">
                <a:moveTo>
                  <a:pt x="0" y="0"/>
                </a:moveTo>
                <a:lnTo>
                  <a:pt x="13923537" y="0"/>
                </a:lnTo>
                <a:lnTo>
                  <a:pt x="13923537" y="7849394"/>
                </a:lnTo>
                <a:lnTo>
                  <a:pt x="0" y="7849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95733" y="895550"/>
            <a:ext cx="15700799" cy="873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3"/>
              </a:lnSpc>
            </a:pPr>
            <a:r>
              <a:rPr lang="en-US" sz="61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ORARIO SCOLASTICO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86447" y="1497047"/>
            <a:ext cx="15515106" cy="1522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ED5A3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SERVIZI AGGIUNTIVI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4359631" y="4026054"/>
            <a:ext cx="4568883" cy="1076383"/>
            <a:chOff x="0" y="0"/>
            <a:chExt cx="1671343" cy="39375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671343" cy="393752"/>
            </a:xfrm>
            <a:custGeom>
              <a:avLst/>
              <a:gdLst/>
              <a:ahLst/>
              <a:cxnLst/>
              <a:rect r="r" b="b" t="t" l="l"/>
              <a:pathLst>
                <a:path h="393752" w="1671343">
                  <a:moveTo>
                    <a:pt x="54224" y="0"/>
                  </a:moveTo>
                  <a:lnTo>
                    <a:pt x="1617120" y="0"/>
                  </a:lnTo>
                  <a:cubicBezTo>
                    <a:pt x="1647066" y="0"/>
                    <a:pt x="1671343" y="24277"/>
                    <a:pt x="1671343" y="54224"/>
                  </a:cubicBezTo>
                  <a:lnTo>
                    <a:pt x="1671343" y="339528"/>
                  </a:lnTo>
                  <a:cubicBezTo>
                    <a:pt x="1671343" y="369475"/>
                    <a:pt x="1647066" y="393752"/>
                    <a:pt x="1617120" y="393752"/>
                  </a:cubicBezTo>
                  <a:lnTo>
                    <a:pt x="54224" y="393752"/>
                  </a:lnTo>
                  <a:cubicBezTo>
                    <a:pt x="24277" y="393752"/>
                    <a:pt x="0" y="369475"/>
                    <a:pt x="0" y="339528"/>
                  </a:cubicBezTo>
                  <a:lnTo>
                    <a:pt x="0" y="54224"/>
                  </a:lnTo>
                  <a:cubicBezTo>
                    <a:pt x="0" y="24277"/>
                    <a:pt x="24277" y="0"/>
                    <a:pt x="5422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76200"/>
              <a:ext cx="1671343" cy="469952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DALLE 7.20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595325" y="3328688"/>
            <a:ext cx="4097495" cy="938512"/>
            <a:chOff x="0" y="0"/>
            <a:chExt cx="1498905" cy="34331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498905" cy="343317"/>
            </a:xfrm>
            <a:custGeom>
              <a:avLst/>
              <a:gdLst/>
              <a:ahLst/>
              <a:cxnLst/>
              <a:rect r="r" b="b" t="t" l="l"/>
              <a:pathLst>
                <a:path h="343317" w="1498905">
                  <a:moveTo>
                    <a:pt x="60462" y="0"/>
                  </a:moveTo>
                  <a:lnTo>
                    <a:pt x="1438443" y="0"/>
                  </a:lnTo>
                  <a:cubicBezTo>
                    <a:pt x="1454479" y="0"/>
                    <a:pt x="1469857" y="6370"/>
                    <a:pt x="1481196" y="17709"/>
                  </a:cubicBezTo>
                  <a:cubicBezTo>
                    <a:pt x="1492535" y="29048"/>
                    <a:pt x="1498905" y="44426"/>
                    <a:pt x="1498905" y="60462"/>
                  </a:cubicBezTo>
                  <a:lnTo>
                    <a:pt x="1498905" y="282855"/>
                  </a:lnTo>
                  <a:cubicBezTo>
                    <a:pt x="1498905" y="316248"/>
                    <a:pt x="1471835" y="343317"/>
                    <a:pt x="1438443" y="343317"/>
                  </a:cubicBezTo>
                  <a:lnTo>
                    <a:pt x="60462" y="343317"/>
                  </a:lnTo>
                  <a:cubicBezTo>
                    <a:pt x="44426" y="343317"/>
                    <a:pt x="29048" y="336947"/>
                    <a:pt x="17709" y="325608"/>
                  </a:cubicBezTo>
                  <a:cubicBezTo>
                    <a:pt x="6370" y="314270"/>
                    <a:pt x="0" y="298891"/>
                    <a:pt x="0" y="282855"/>
                  </a:cubicBezTo>
                  <a:lnTo>
                    <a:pt x="0" y="60462"/>
                  </a:lnTo>
                  <a:cubicBezTo>
                    <a:pt x="0" y="27070"/>
                    <a:pt x="27070" y="0"/>
                    <a:pt x="60462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76200"/>
              <a:ext cx="1498905" cy="419517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PRE-SCUOLA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573238" y="6191250"/>
            <a:ext cx="4568883" cy="1076383"/>
            <a:chOff x="0" y="0"/>
            <a:chExt cx="1671343" cy="39375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671343" cy="393752"/>
            </a:xfrm>
            <a:custGeom>
              <a:avLst/>
              <a:gdLst/>
              <a:ahLst/>
              <a:cxnLst/>
              <a:rect r="r" b="b" t="t" l="l"/>
              <a:pathLst>
                <a:path h="393752" w="1671343">
                  <a:moveTo>
                    <a:pt x="54224" y="0"/>
                  </a:moveTo>
                  <a:lnTo>
                    <a:pt x="1617120" y="0"/>
                  </a:lnTo>
                  <a:cubicBezTo>
                    <a:pt x="1647066" y="0"/>
                    <a:pt x="1671343" y="24277"/>
                    <a:pt x="1671343" y="54224"/>
                  </a:cubicBezTo>
                  <a:lnTo>
                    <a:pt x="1671343" y="339528"/>
                  </a:lnTo>
                  <a:cubicBezTo>
                    <a:pt x="1671343" y="369475"/>
                    <a:pt x="1647066" y="393752"/>
                    <a:pt x="1617120" y="393752"/>
                  </a:cubicBezTo>
                  <a:lnTo>
                    <a:pt x="54224" y="393752"/>
                  </a:lnTo>
                  <a:cubicBezTo>
                    <a:pt x="24277" y="393752"/>
                    <a:pt x="0" y="369475"/>
                    <a:pt x="0" y="339528"/>
                  </a:cubicBezTo>
                  <a:lnTo>
                    <a:pt x="0" y="54224"/>
                  </a:lnTo>
                  <a:cubicBezTo>
                    <a:pt x="0" y="24277"/>
                    <a:pt x="24277" y="0"/>
                    <a:pt x="5422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76200"/>
              <a:ext cx="1671343" cy="469952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FINO ALLE 17.30/18.00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1808931" y="5614256"/>
            <a:ext cx="4097495" cy="786112"/>
            <a:chOff x="0" y="0"/>
            <a:chExt cx="1498905" cy="28756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498905" cy="287568"/>
            </a:xfrm>
            <a:custGeom>
              <a:avLst/>
              <a:gdLst/>
              <a:ahLst/>
              <a:cxnLst/>
              <a:rect r="r" b="b" t="t" l="l"/>
              <a:pathLst>
                <a:path h="287568" w="1498905">
                  <a:moveTo>
                    <a:pt x="60462" y="0"/>
                  </a:moveTo>
                  <a:lnTo>
                    <a:pt x="1438443" y="0"/>
                  </a:lnTo>
                  <a:cubicBezTo>
                    <a:pt x="1454479" y="0"/>
                    <a:pt x="1469857" y="6370"/>
                    <a:pt x="1481196" y="17709"/>
                  </a:cubicBezTo>
                  <a:cubicBezTo>
                    <a:pt x="1492535" y="29048"/>
                    <a:pt x="1498905" y="44426"/>
                    <a:pt x="1498905" y="60462"/>
                  </a:cubicBezTo>
                  <a:lnTo>
                    <a:pt x="1498905" y="227106"/>
                  </a:lnTo>
                  <a:cubicBezTo>
                    <a:pt x="1498905" y="260498"/>
                    <a:pt x="1471835" y="287568"/>
                    <a:pt x="1438443" y="287568"/>
                  </a:cubicBezTo>
                  <a:lnTo>
                    <a:pt x="60462" y="287568"/>
                  </a:lnTo>
                  <a:cubicBezTo>
                    <a:pt x="44426" y="287568"/>
                    <a:pt x="29048" y="281198"/>
                    <a:pt x="17709" y="269859"/>
                  </a:cubicBezTo>
                  <a:cubicBezTo>
                    <a:pt x="6370" y="258520"/>
                    <a:pt x="0" y="243141"/>
                    <a:pt x="0" y="227106"/>
                  </a:cubicBezTo>
                  <a:lnTo>
                    <a:pt x="0" y="60462"/>
                  </a:lnTo>
                  <a:cubicBezTo>
                    <a:pt x="0" y="27070"/>
                    <a:pt x="27070" y="0"/>
                    <a:pt x="60462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76200"/>
              <a:ext cx="1498905" cy="363768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POST-SCUOLA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0977262" y="3487863"/>
            <a:ext cx="4568883" cy="1076383"/>
            <a:chOff x="0" y="0"/>
            <a:chExt cx="1671343" cy="393752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671343" cy="393752"/>
            </a:xfrm>
            <a:custGeom>
              <a:avLst/>
              <a:gdLst/>
              <a:ahLst/>
              <a:cxnLst/>
              <a:rect r="r" b="b" t="t" l="l"/>
              <a:pathLst>
                <a:path h="393752" w="1671343">
                  <a:moveTo>
                    <a:pt x="54224" y="0"/>
                  </a:moveTo>
                  <a:lnTo>
                    <a:pt x="1617120" y="0"/>
                  </a:lnTo>
                  <a:cubicBezTo>
                    <a:pt x="1647066" y="0"/>
                    <a:pt x="1671343" y="24277"/>
                    <a:pt x="1671343" y="54224"/>
                  </a:cubicBezTo>
                  <a:lnTo>
                    <a:pt x="1671343" y="339528"/>
                  </a:lnTo>
                  <a:cubicBezTo>
                    <a:pt x="1671343" y="369475"/>
                    <a:pt x="1647066" y="393752"/>
                    <a:pt x="1617120" y="393752"/>
                  </a:cubicBezTo>
                  <a:lnTo>
                    <a:pt x="54224" y="393752"/>
                  </a:lnTo>
                  <a:cubicBezTo>
                    <a:pt x="24277" y="393752"/>
                    <a:pt x="0" y="369475"/>
                    <a:pt x="0" y="339528"/>
                  </a:cubicBezTo>
                  <a:lnTo>
                    <a:pt x="0" y="54224"/>
                  </a:lnTo>
                  <a:cubicBezTo>
                    <a:pt x="0" y="24277"/>
                    <a:pt x="24277" y="0"/>
                    <a:pt x="5422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76200"/>
              <a:ext cx="1671343" cy="469952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DALLE 14.20 ALLE 16.10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1212955" y="2935632"/>
            <a:ext cx="4097495" cy="786112"/>
            <a:chOff x="0" y="0"/>
            <a:chExt cx="1498905" cy="287568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498905" cy="287568"/>
            </a:xfrm>
            <a:custGeom>
              <a:avLst/>
              <a:gdLst/>
              <a:ahLst/>
              <a:cxnLst/>
              <a:rect r="r" b="b" t="t" l="l"/>
              <a:pathLst>
                <a:path h="287568" w="1498905">
                  <a:moveTo>
                    <a:pt x="60462" y="0"/>
                  </a:moveTo>
                  <a:lnTo>
                    <a:pt x="1438443" y="0"/>
                  </a:lnTo>
                  <a:cubicBezTo>
                    <a:pt x="1454479" y="0"/>
                    <a:pt x="1469857" y="6370"/>
                    <a:pt x="1481196" y="17709"/>
                  </a:cubicBezTo>
                  <a:cubicBezTo>
                    <a:pt x="1492535" y="29048"/>
                    <a:pt x="1498905" y="44426"/>
                    <a:pt x="1498905" y="60462"/>
                  </a:cubicBezTo>
                  <a:lnTo>
                    <a:pt x="1498905" y="227106"/>
                  </a:lnTo>
                  <a:cubicBezTo>
                    <a:pt x="1498905" y="260498"/>
                    <a:pt x="1471835" y="287568"/>
                    <a:pt x="1438443" y="287568"/>
                  </a:cubicBezTo>
                  <a:lnTo>
                    <a:pt x="60462" y="287568"/>
                  </a:lnTo>
                  <a:cubicBezTo>
                    <a:pt x="44426" y="287568"/>
                    <a:pt x="29048" y="281198"/>
                    <a:pt x="17709" y="269859"/>
                  </a:cubicBezTo>
                  <a:cubicBezTo>
                    <a:pt x="6370" y="258520"/>
                    <a:pt x="0" y="243141"/>
                    <a:pt x="0" y="227106"/>
                  </a:cubicBezTo>
                  <a:lnTo>
                    <a:pt x="0" y="60462"/>
                  </a:lnTo>
                  <a:cubicBezTo>
                    <a:pt x="0" y="27070"/>
                    <a:pt x="27070" y="0"/>
                    <a:pt x="60462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76200"/>
              <a:ext cx="1498905" cy="363768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DOPOSCUOLA</a:t>
              </a: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2539960" y="6007312"/>
            <a:ext cx="3079600" cy="2190365"/>
          </a:xfrm>
          <a:custGeom>
            <a:avLst/>
            <a:gdLst/>
            <a:ahLst/>
            <a:cxnLst/>
            <a:rect r="r" b="b" t="t" l="l"/>
            <a:pathLst>
              <a:path h="2190365" w="3079600">
                <a:moveTo>
                  <a:pt x="0" y="0"/>
                </a:moveTo>
                <a:lnTo>
                  <a:pt x="3079600" y="0"/>
                </a:lnTo>
                <a:lnTo>
                  <a:pt x="3079600" y="2190365"/>
                </a:lnTo>
                <a:lnTo>
                  <a:pt x="0" y="21903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6172685" y="6191250"/>
            <a:ext cx="4568883" cy="2006427"/>
            <a:chOff x="0" y="0"/>
            <a:chExt cx="1671343" cy="733971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671343" cy="733971"/>
            </a:xfrm>
            <a:custGeom>
              <a:avLst/>
              <a:gdLst/>
              <a:ahLst/>
              <a:cxnLst/>
              <a:rect r="r" b="b" t="t" l="l"/>
              <a:pathLst>
                <a:path h="733971" w="1671343">
                  <a:moveTo>
                    <a:pt x="54224" y="0"/>
                  </a:moveTo>
                  <a:lnTo>
                    <a:pt x="1617120" y="0"/>
                  </a:lnTo>
                  <a:cubicBezTo>
                    <a:pt x="1647066" y="0"/>
                    <a:pt x="1671343" y="24277"/>
                    <a:pt x="1671343" y="54224"/>
                  </a:cubicBezTo>
                  <a:lnTo>
                    <a:pt x="1671343" y="679748"/>
                  </a:lnTo>
                  <a:cubicBezTo>
                    <a:pt x="1671343" y="709694"/>
                    <a:pt x="1647066" y="733971"/>
                    <a:pt x="1617120" y="733971"/>
                  </a:cubicBezTo>
                  <a:lnTo>
                    <a:pt x="54224" y="733971"/>
                  </a:lnTo>
                  <a:cubicBezTo>
                    <a:pt x="24277" y="733971"/>
                    <a:pt x="0" y="709694"/>
                    <a:pt x="0" y="679748"/>
                  </a:cubicBezTo>
                  <a:lnTo>
                    <a:pt x="0" y="54224"/>
                  </a:lnTo>
                  <a:cubicBezTo>
                    <a:pt x="0" y="24277"/>
                    <a:pt x="24277" y="0"/>
                    <a:pt x="5422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-76200"/>
              <a:ext cx="1671343" cy="810171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DALLE 14.00 ALLE 14.20</a:t>
              </a:r>
            </a:p>
            <a:p>
              <a:pPr algn="ctr">
                <a:lnSpc>
                  <a:spcPts val="3837"/>
                </a:lnSpc>
              </a:pPr>
              <a:r>
                <a:rPr lang="en-US" sz="27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NEI GIORNI DI DOPOSCUOLA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6437024" y="5614256"/>
            <a:ext cx="4097495" cy="786112"/>
            <a:chOff x="0" y="0"/>
            <a:chExt cx="1498905" cy="287568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498905" cy="287568"/>
            </a:xfrm>
            <a:custGeom>
              <a:avLst/>
              <a:gdLst/>
              <a:ahLst/>
              <a:cxnLst/>
              <a:rect r="r" b="b" t="t" l="l"/>
              <a:pathLst>
                <a:path h="287568" w="1498905">
                  <a:moveTo>
                    <a:pt x="60462" y="0"/>
                  </a:moveTo>
                  <a:lnTo>
                    <a:pt x="1438443" y="0"/>
                  </a:lnTo>
                  <a:cubicBezTo>
                    <a:pt x="1454479" y="0"/>
                    <a:pt x="1469857" y="6370"/>
                    <a:pt x="1481196" y="17709"/>
                  </a:cubicBezTo>
                  <a:cubicBezTo>
                    <a:pt x="1492535" y="29048"/>
                    <a:pt x="1498905" y="44426"/>
                    <a:pt x="1498905" y="60462"/>
                  </a:cubicBezTo>
                  <a:lnTo>
                    <a:pt x="1498905" y="227106"/>
                  </a:lnTo>
                  <a:cubicBezTo>
                    <a:pt x="1498905" y="260498"/>
                    <a:pt x="1471835" y="287568"/>
                    <a:pt x="1438443" y="287568"/>
                  </a:cubicBezTo>
                  <a:lnTo>
                    <a:pt x="60462" y="287568"/>
                  </a:lnTo>
                  <a:cubicBezTo>
                    <a:pt x="44426" y="287568"/>
                    <a:pt x="29048" y="281198"/>
                    <a:pt x="17709" y="269859"/>
                  </a:cubicBezTo>
                  <a:cubicBezTo>
                    <a:pt x="6370" y="258520"/>
                    <a:pt x="0" y="243141"/>
                    <a:pt x="0" y="227106"/>
                  </a:cubicBezTo>
                  <a:lnTo>
                    <a:pt x="0" y="60462"/>
                  </a:lnTo>
                  <a:cubicBezTo>
                    <a:pt x="0" y="27070"/>
                    <a:pt x="27070" y="0"/>
                    <a:pt x="60462" y="0"/>
                  </a:cubicBezTo>
                  <a:close/>
                </a:path>
              </a:pathLst>
            </a:custGeom>
            <a:solidFill>
              <a:srgbClr val="ED5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0" id="40"/>
            <p:cNvSpPr txBox="true"/>
            <p:nvPr/>
          </p:nvSpPr>
          <p:spPr>
            <a:xfrm>
              <a:off x="0" y="-76200"/>
              <a:ext cx="1498905" cy="363768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Schoolbell"/>
                  <a:ea typeface="Schoolbell"/>
                  <a:cs typeface="Schoolbell"/>
                  <a:sym typeface="Schoolbell"/>
                </a:rPr>
                <a:t>USCITA INTERMEDIA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459738" y="1358404"/>
            <a:ext cx="4568883" cy="1076383"/>
            <a:chOff x="0" y="0"/>
            <a:chExt cx="1671343" cy="39375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671343" cy="393752"/>
            </a:xfrm>
            <a:custGeom>
              <a:avLst/>
              <a:gdLst/>
              <a:ahLst/>
              <a:cxnLst/>
              <a:rect r="r" b="b" t="t" l="l"/>
              <a:pathLst>
                <a:path h="393752" w="1671343">
                  <a:moveTo>
                    <a:pt x="54224" y="0"/>
                  </a:moveTo>
                  <a:lnTo>
                    <a:pt x="1617120" y="0"/>
                  </a:lnTo>
                  <a:cubicBezTo>
                    <a:pt x="1647066" y="0"/>
                    <a:pt x="1671343" y="24277"/>
                    <a:pt x="1671343" y="54224"/>
                  </a:cubicBezTo>
                  <a:lnTo>
                    <a:pt x="1671343" y="339528"/>
                  </a:lnTo>
                  <a:cubicBezTo>
                    <a:pt x="1671343" y="369475"/>
                    <a:pt x="1647066" y="393752"/>
                    <a:pt x="1617120" y="393752"/>
                  </a:cubicBezTo>
                  <a:lnTo>
                    <a:pt x="54224" y="393752"/>
                  </a:lnTo>
                  <a:cubicBezTo>
                    <a:pt x="24277" y="393752"/>
                    <a:pt x="0" y="369475"/>
                    <a:pt x="0" y="339528"/>
                  </a:cubicBezTo>
                  <a:lnTo>
                    <a:pt x="0" y="54224"/>
                  </a:lnTo>
                  <a:cubicBezTo>
                    <a:pt x="0" y="24277"/>
                    <a:pt x="24277" y="0"/>
                    <a:pt x="5422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76200"/>
              <a:ext cx="1671343" cy="469952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CUCINA INTERNA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924855" y="3985039"/>
            <a:ext cx="4568883" cy="3985189"/>
            <a:chOff x="0" y="0"/>
            <a:chExt cx="1671343" cy="145782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671343" cy="1457822"/>
            </a:xfrm>
            <a:custGeom>
              <a:avLst/>
              <a:gdLst/>
              <a:ahLst/>
              <a:cxnLst/>
              <a:rect r="r" b="b" t="t" l="l"/>
              <a:pathLst>
                <a:path h="1457822" w="1671343">
                  <a:moveTo>
                    <a:pt x="54224" y="0"/>
                  </a:moveTo>
                  <a:lnTo>
                    <a:pt x="1617120" y="0"/>
                  </a:lnTo>
                  <a:cubicBezTo>
                    <a:pt x="1647066" y="0"/>
                    <a:pt x="1671343" y="24277"/>
                    <a:pt x="1671343" y="54224"/>
                  </a:cubicBezTo>
                  <a:lnTo>
                    <a:pt x="1671343" y="1403598"/>
                  </a:lnTo>
                  <a:cubicBezTo>
                    <a:pt x="1671343" y="1417979"/>
                    <a:pt x="1665630" y="1431771"/>
                    <a:pt x="1655461" y="1441940"/>
                  </a:cubicBezTo>
                  <a:cubicBezTo>
                    <a:pt x="1645293" y="1452109"/>
                    <a:pt x="1631500" y="1457822"/>
                    <a:pt x="1617120" y="1457822"/>
                  </a:cubicBezTo>
                  <a:lnTo>
                    <a:pt x="54224" y="1457822"/>
                  </a:lnTo>
                  <a:cubicBezTo>
                    <a:pt x="24277" y="1457822"/>
                    <a:pt x="0" y="1433545"/>
                    <a:pt x="0" y="1403598"/>
                  </a:cubicBezTo>
                  <a:lnTo>
                    <a:pt x="0" y="54224"/>
                  </a:lnTo>
                  <a:cubicBezTo>
                    <a:pt x="0" y="24277"/>
                    <a:pt x="24277" y="0"/>
                    <a:pt x="5422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76200"/>
              <a:ext cx="1671343" cy="1534022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LABORATORI POMERIDIANI:</a:t>
              </a:r>
            </a:p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-MOTORIA</a:t>
              </a:r>
            </a:p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-INGLESE CAMBRIDGE</a:t>
              </a:r>
            </a:p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-SPAGNOLO</a:t>
              </a:r>
            </a:p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-MUSICAL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1947007" y="2123249"/>
            <a:ext cx="3299342" cy="3299342"/>
          </a:xfrm>
          <a:custGeom>
            <a:avLst/>
            <a:gdLst/>
            <a:ahLst/>
            <a:cxnLst/>
            <a:rect r="r" b="b" t="t" l="l"/>
            <a:pathLst>
              <a:path h="3299342" w="3299342">
                <a:moveTo>
                  <a:pt x="0" y="0"/>
                </a:moveTo>
                <a:lnTo>
                  <a:pt x="3299342" y="0"/>
                </a:lnTo>
                <a:lnTo>
                  <a:pt x="3299342" y="3299342"/>
                </a:lnTo>
                <a:lnTo>
                  <a:pt x="0" y="3299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1312236" y="1358404"/>
            <a:ext cx="4568883" cy="1076383"/>
            <a:chOff x="0" y="0"/>
            <a:chExt cx="1671343" cy="39375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671343" cy="393752"/>
            </a:xfrm>
            <a:custGeom>
              <a:avLst/>
              <a:gdLst/>
              <a:ahLst/>
              <a:cxnLst/>
              <a:rect r="r" b="b" t="t" l="l"/>
              <a:pathLst>
                <a:path h="393752" w="1671343">
                  <a:moveTo>
                    <a:pt x="54224" y="0"/>
                  </a:moveTo>
                  <a:lnTo>
                    <a:pt x="1617120" y="0"/>
                  </a:lnTo>
                  <a:cubicBezTo>
                    <a:pt x="1647066" y="0"/>
                    <a:pt x="1671343" y="24277"/>
                    <a:pt x="1671343" y="54224"/>
                  </a:cubicBezTo>
                  <a:lnTo>
                    <a:pt x="1671343" y="339528"/>
                  </a:lnTo>
                  <a:cubicBezTo>
                    <a:pt x="1671343" y="369475"/>
                    <a:pt x="1647066" y="393752"/>
                    <a:pt x="1617120" y="393752"/>
                  </a:cubicBezTo>
                  <a:lnTo>
                    <a:pt x="54224" y="393752"/>
                  </a:lnTo>
                  <a:cubicBezTo>
                    <a:pt x="24277" y="393752"/>
                    <a:pt x="0" y="369475"/>
                    <a:pt x="0" y="339528"/>
                  </a:cubicBezTo>
                  <a:lnTo>
                    <a:pt x="0" y="54224"/>
                  </a:lnTo>
                  <a:cubicBezTo>
                    <a:pt x="0" y="24277"/>
                    <a:pt x="24277" y="0"/>
                    <a:pt x="5422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76200"/>
              <a:ext cx="1671343" cy="469952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097"/>
                </a:lnSpc>
              </a:pPr>
              <a:r>
                <a:rPr lang="en-US" sz="364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SCUOLA DI MUSICA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3016773" y="2123249"/>
            <a:ext cx="3454814" cy="3454814"/>
          </a:xfrm>
          <a:custGeom>
            <a:avLst/>
            <a:gdLst/>
            <a:ahLst/>
            <a:cxnLst/>
            <a:rect r="r" b="b" t="t" l="l"/>
            <a:pathLst>
              <a:path h="3454814" w="3454814">
                <a:moveTo>
                  <a:pt x="0" y="0"/>
                </a:moveTo>
                <a:lnTo>
                  <a:pt x="3454814" y="0"/>
                </a:lnTo>
                <a:lnTo>
                  <a:pt x="3454814" y="3454814"/>
                </a:lnTo>
                <a:lnTo>
                  <a:pt x="0" y="3454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627681" y="6529824"/>
            <a:ext cx="1843906" cy="1288430"/>
          </a:xfrm>
          <a:custGeom>
            <a:avLst/>
            <a:gdLst/>
            <a:ahLst/>
            <a:cxnLst/>
            <a:rect r="r" b="b" t="t" l="l"/>
            <a:pathLst>
              <a:path h="1288430" w="1843906">
                <a:moveTo>
                  <a:pt x="0" y="0"/>
                </a:moveTo>
                <a:lnTo>
                  <a:pt x="1843906" y="0"/>
                </a:lnTo>
                <a:lnTo>
                  <a:pt x="1843906" y="1288429"/>
                </a:lnTo>
                <a:lnTo>
                  <a:pt x="0" y="12884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947007" y="6529824"/>
            <a:ext cx="1933853" cy="1288430"/>
          </a:xfrm>
          <a:custGeom>
            <a:avLst/>
            <a:gdLst/>
            <a:ahLst/>
            <a:cxnLst/>
            <a:rect r="r" b="b" t="t" l="l"/>
            <a:pathLst>
              <a:path h="1288430" w="1933853">
                <a:moveTo>
                  <a:pt x="0" y="0"/>
                </a:moveTo>
                <a:lnTo>
                  <a:pt x="1933853" y="0"/>
                </a:lnTo>
                <a:lnTo>
                  <a:pt x="1933853" y="1288429"/>
                </a:lnTo>
                <a:lnTo>
                  <a:pt x="0" y="128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9191" y="5410183"/>
            <a:ext cx="4139932" cy="4388643"/>
            <a:chOff x="0" y="0"/>
            <a:chExt cx="812800" cy="8616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61630"/>
            </a:xfrm>
            <a:custGeom>
              <a:avLst/>
              <a:gdLst/>
              <a:ahLst/>
              <a:cxnLst/>
              <a:rect r="r" b="b" t="t" l="l"/>
              <a:pathLst>
                <a:path h="86163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61630"/>
                  </a:lnTo>
                  <a:lnTo>
                    <a:pt x="0" y="861630"/>
                  </a:lnTo>
                  <a:close/>
                </a:path>
              </a:pathLst>
            </a:custGeom>
            <a:blipFill>
              <a:blip r:embed="rId2"/>
              <a:stretch>
                <a:fillRect l="0" t="-36389" r="0" b="-3131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785753" y="5410183"/>
            <a:ext cx="4139932" cy="4388643"/>
            <a:chOff x="0" y="0"/>
            <a:chExt cx="812800" cy="8616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61630"/>
            </a:xfrm>
            <a:custGeom>
              <a:avLst/>
              <a:gdLst/>
              <a:ahLst/>
              <a:cxnLst/>
              <a:rect r="r" b="b" t="t" l="l"/>
              <a:pathLst>
                <a:path h="86163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61630"/>
                  </a:lnTo>
                  <a:lnTo>
                    <a:pt x="0" y="861630"/>
                  </a:lnTo>
                  <a:close/>
                </a:path>
              </a:pathLst>
            </a:custGeom>
            <a:blipFill>
              <a:blip r:embed="rId3"/>
              <a:stretch>
                <a:fillRect l="-32206" t="-32773" r="0" b="-32861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362315" y="5410183"/>
            <a:ext cx="4139932" cy="4388643"/>
            <a:chOff x="0" y="0"/>
            <a:chExt cx="812800" cy="86163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61630"/>
            </a:xfrm>
            <a:custGeom>
              <a:avLst/>
              <a:gdLst/>
              <a:ahLst/>
              <a:cxnLst/>
              <a:rect r="r" b="b" t="t" l="l"/>
              <a:pathLst>
                <a:path h="86163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61630"/>
                  </a:lnTo>
                  <a:lnTo>
                    <a:pt x="0" y="861630"/>
                  </a:lnTo>
                  <a:close/>
                </a:path>
              </a:pathLst>
            </a:custGeom>
            <a:blipFill>
              <a:blip r:embed="rId4"/>
              <a:stretch>
                <a:fillRect l="-20671" t="0" r="-20671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938877" y="5410183"/>
            <a:ext cx="4139932" cy="4388643"/>
            <a:chOff x="0" y="0"/>
            <a:chExt cx="812800" cy="8616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61630"/>
            </a:xfrm>
            <a:custGeom>
              <a:avLst/>
              <a:gdLst/>
              <a:ahLst/>
              <a:cxnLst/>
              <a:rect r="r" b="b" t="t" l="l"/>
              <a:pathLst>
                <a:path h="86163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61630"/>
                  </a:lnTo>
                  <a:lnTo>
                    <a:pt x="0" y="861630"/>
                  </a:lnTo>
                  <a:close/>
                </a:path>
              </a:pathLst>
            </a:custGeom>
            <a:blipFill>
              <a:blip r:embed="rId5"/>
              <a:stretch>
                <a:fillRect l="-21600" t="-46354" r="-90175" b="-4058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386447" y="512391"/>
            <a:ext cx="15515106" cy="1522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ED5A3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RETTE E COSTI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86447" y="2393461"/>
            <a:ext cx="15515106" cy="1079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6"/>
              </a:lnSpc>
              <a:spcBef>
                <a:spcPct val="0"/>
              </a:spcBef>
            </a:pPr>
            <a:r>
              <a:rPr lang="en-US" sz="624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segreteria@mariausiliatricebibbiano.it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96324" y="3835147"/>
            <a:ext cx="3895353" cy="1079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6"/>
              </a:lnSpc>
              <a:spcBef>
                <a:spcPct val="0"/>
              </a:spcBef>
            </a:pPr>
            <a:r>
              <a:rPr lang="en-US" sz="624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0522 881163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83636" y="1828121"/>
            <a:ext cx="1596598" cy="1596598"/>
          </a:xfrm>
          <a:custGeom>
            <a:avLst/>
            <a:gdLst/>
            <a:ahLst/>
            <a:cxnLst/>
            <a:rect r="r" b="b" t="t" l="l"/>
            <a:pathLst>
              <a:path h="1596598" w="1596598">
                <a:moveTo>
                  <a:pt x="0" y="0"/>
                </a:moveTo>
                <a:lnTo>
                  <a:pt x="1596598" y="0"/>
                </a:lnTo>
                <a:lnTo>
                  <a:pt x="1596598" y="1596598"/>
                </a:lnTo>
                <a:lnTo>
                  <a:pt x="0" y="1596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63573" y="3853256"/>
            <a:ext cx="1563094" cy="1563094"/>
          </a:xfrm>
          <a:custGeom>
            <a:avLst/>
            <a:gdLst/>
            <a:ahLst/>
            <a:cxnLst/>
            <a:rect r="r" b="b" t="t" l="l"/>
            <a:pathLst>
              <a:path h="1563094" w="1563094">
                <a:moveTo>
                  <a:pt x="0" y="0"/>
                </a:moveTo>
                <a:lnTo>
                  <a:pt x="1563094" y="0"/>
                </a:lnTo>
                <a:lnTo>
                  <a:pt x="1563094" y="1563094"/>
                </a:lnTo>
                <a:lnTo>
                  <a:pt x="0" y="1563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63573" y="5986207"/>
            <a:ext cx="1643031" cy="1622493"/>
          </a:xfrm>
          <a:custGeom>
            <a:avLst/>
            <a:gdLst/>
            <a:ahLst/>
            <a:cxnLst/>
            <a:rect r="r" b="b" t="t" l="l"/>
            <a:pathLst>
              <a:path h="1622493" w="1643031">
                <a:moveTo>
                  <a:pt x="0" y="0"/>
                </a:moveTo>
                <a:lnTo>
                  <a:pt x="1643032" y="0"/>
                </a:lnTo>
                <a:lnTo>
                  <a:pt x="1643032" y="1622493"/>
                </a:lnTo>
                <a:lnTo>
                  <a:pt x="0" y="1622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58125" y="8246875"/>
            <a:ext cx="1548480" cy="1494987"/>
          </a:xfrm>
          <a:custGeom>
            <a:avLst/>
            <a:gdLst/>
            <a:ahLst/>
            <a:cxnLst/>
            <a:rect r="r" b="b" t="t" l="l"/>
            <a:pathLst>
              <a:path h="1494987" w="1548480">
                <a:moveTo>
                  <a:pt x="0" y="0"/>
                </a:moveTo>
                <a:lnTo>
                  <a:pt x="1548480" y="0"/>
                </a:lnTo>
                <a:lnTo>
                  <a:pt x="1548480" y="1494987"/>
                </a:lnTo>
                <a:lnTo>
                  <a:pt x="0" y="14949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24975" y="2626420"/>
            <a:ext cx="8399424" cy="6299568"/>
          </a:xfrm>
          <a:custGeom>
            <a:avLst/>
            <a:gdLst/>
            <a:ahLst/>
            <a:cxnLst/>
            <a:rect r="r" b="b" t="t" l="l"/>
            <a:pathLst>
              <a:path h="6299568" w="8399424">
                <a:moveTo>
                  <a:pt x="0" y="0"/>
                </a:moveTo>
                <a:lnTo>
                  <a:pt x="8399424" y="0"/>
                </a:lnTo>
                <a:lnTo>
                  <a:pt x="8399424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86447" y="305754"/>
            <a:ext cx="15515106" cy="1522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ED5A3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SEGUICI SU....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280234" y="1958283"/>
            <a:ext cx="5863766" cy="1260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7"/>
              </a:lnSpc>
              <a:spcBef>
                <a:spcPct val="0"/>
              </a:spcBef>
            </a:pPr>
            <a:r>
              <a:rPr lang="en-US" sz="364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Scuola Primaria e Secondaria</a:t>
            </a:r>
          </a:p>
          <a:p>
            <a:pPr algn="ctr">
              <a:lnSpc>
                <a:spcPts val="5097"/>
              </a:lnSpc>
              <a:spcBef>
                <a:spcPct val="0"/>
              </a:spcBef>
            </a:pPr>
            <a:r>
              <a:rPr lang="en-US" sz="364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Maria Ausiliatrice Bibbiano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583972" y="4199692"/>
            <a:ext cx="4686226" cy="621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7"/>
              </a:lnSpc>
              <a:spcBef>
                <a:spcPct val="0"/>
              </a:spcBef>
            </a:pPr>
            <a:r>
              <a:rPr lang="en-US" sz="364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M_ausiliatrice_bibbiano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06730" y="6448404"/>
            <a:ext cx="4763467" cy="621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7"/>
              </a:lnSpc>
              <a:spcBef>
                <a:spcPct val="0"/>
              </a:spcBef>
            </a:pPr>
            <a:r>
              <a:rPr lang="en-US" sz="3640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Maria Ausiliatrice Channel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06605" y="8635365"/>
            <a:ext cx="6995416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u="sng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  <a:hlinkClick r:id="rId8" tooltip="https://mariausiliatricebibbiano.it"/>
              </a:rPr>
              <a:t>www.mariausiliatricebibbiano.it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58818" y="3529518"/>
            <a:ext cx="13970364" cy="6435099"/>
          </a:xfrm>
          <a:custGeom>
            <a:avLst/>
            <a:gdLst/>
            <a:ahLst/>
            <a:cxnLst/>
            <a:rect r="r" b="b" t="t" l="l"/>
            <a:pathLst>
              <a:path h="6435099" w="13970364">
                <a:moveTo>
                  <a:pt x="0" y="0"/>
                </a:moveTo>
                <a:lnTo>
                  <a:pt x="13970364" y="0"/>
                </a:lnTo>
                <a:lnTo>
                  <a:pt x="13970364" y="6435099"/>
                </a:lnTo>
                <a:lnTo>
                  <a:pt x="0" y="6435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707520"/>
            <a:ext cx="18288000" cy="260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55"/>
              </a:lnSpc>
            </a:pPr>
            <a:r>
              <a:rPr lang="en-US" sz="11199">
                <a:solidFill>
                  <a:srgbClr val="ED5A3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GRAZIE PER L’ATTENZIONE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0325482" y="774913"/>
            <a:ext cx="6561202" cy="3688105"/>
            <a:chOff x="0" y="0"/>
            <a:chExt cx="2400153" cy="134914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400153" cy="1349146"/>
            </a:xfrm>
            <a:custGeom>
              <a:avLst/>
              <a:gdLst/>
              <a:ahLst/>
              <a:cxnLst/>
              <a:rect r="r" b="b" t="t" l="l"/>
              <a:pathLst>
                <a:path h="1349146" w="2400153">
                  <a:moveTo>
                    <a:pt x="37759" y="0"/>
                  </a:moveTo>
                  <a:lnTo>
                    <a:pt x="2362395" y="0"/>
                  </a:lnTo>
                  <a:cubicBezTo>
                    <a:pt x="2372409" y="0"/>
                    <a:pt x="2382013" y="3978"/>
                    <a:pt x="2389094" y="11059"/>
                  </a:cubicBezTo>
                  <a:cubicBezTo>
                    <a:pt x="2396175" y="18140"/>
                    <a:pt x="2400153" y="27744"/>
                    <a:pt x="2400153" y="37759"/>
                  </a:cubicBezTo>
                  <a:lnTo>
                    <a:pt x="2400153" y="1311387"/>
                  </a:lnTo>
                  <a:cubicBezTo>
                    <a:pt x="2400153" y="1332241"/>
                    <a:pt x="2383248" y="1349146"/>
                    <a:pt x="2362395" y="1349146"/>
                  </a:cubicBezTo>
                  <a:lnTo>
                    <a:pt x="37759" y="1349146"/>
                  </a:lnTo>
                  <a:cubicBezTo>
                    <a:pt x="27744" y="1349146"/>
                    <a:pt x="18140" y="1345168"/>
                    <a:pt x="11059" y="1338087"/>
                  </a:cubicBezTo>
                  <a:cubicBezTo>
                    <a:pt x="3978" y="1331005"/>
                    <a:pt x="0" y="1321402"/>
                    <a:pt x="0" y="1311387"/>
                  </a:cubicBezTo>
                  <a:lnTo>
                    <a:pt x="0" y="37759"/>
                  </a:lnTo>
                  <a:cubicBezTo>
                    <a:pt x="0" y="27744"/>
                    <a:pt x="3978" y="18140"/>
                    <a:pt x="11059" y="11059"/>
                  </a:cubicBezTo>
                  <a:cubicBezTo>
                    <a:pt x="18140" y="3978"/>
                    <a:pt x="27744" y="0"/>
                    <a:pt x="37759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2400153" cy="1444396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Cerca di offrire un AMBIENTE EDUCATIVO caratterizzato dal rispetto e dallo spirito di famiglia, secondo la pedagogia di Don Bosco.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906181" y="774913"/>
            <a:ext cx="7522851" cy="4523099"/>
            <a:chOff x="0" y="0"/>
            <a:chExt cx="2751934" cy="165459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751934" cy="1654595"/>
            </a:xfrm>
            <a:custGeom>
              <a:avLst/>
              <a:gdLst/>
              <a:ahLst/>
              <a:cxnLst/>
              <a:rect r="r" b="b" t="t" l="l"/>
              <a:pathLst>
                <a:path h="1654595" w="2751934">
                  <a:moveTo>
                    <a:pt x="32932" y="0"/>
                  </a:moveTo>
                  <a:lnTo>
                    <a:pt x="2719002" y="0"/>
                  </a:lnTo>
                  <a:cubicBezTo>
                    <a:pt x="2727736" y="0"/>
                    <a:pt x="2736112" y="3470"/>
                    <a:pt x="2742288" y="9646"/>
                  </a:cubicBezTo>
                  <a:cubicBezTo>
                    <a:pt x="2748464" y="15821"/>
                    <a:pt x="2751934" y="24198"/>
                    <a:pt x="2751934" y="32932"/>
                  </a:cubicBezTo>
                  <a:lnTo>
                    <a:pt x="2751934" y="1621663"/>
                  </a:lnTo>
                  <a:cubicBezTo>
                    <a:pt x="2751934" y="1630397"/>
                    <a:pt x="2748464" y="1638773"/>
                    <a:pt x="2742288" y="1644949"/>
                  </a:cubicBezTo>
                  <a:cubicBezTo>
                    <a:pt x="2736112" y="1651125"/>
                    <a:pt x="2727736" y="1654595"/>
                    <a:pt x="2719002" y="1654595"/>
                  </a:cubicBezTo>
                  <a:lnTo>
                    <a:pt x="32932" y="1654595"/>
                  </a:lnTo>
                  <a:cubicBezTo>
                    <a:pt x="24198" y="1654595"/>
                    <a:pt x="15821" y="1651125"/>
                    <a:pt x="9646" y="1644949"/>
                  </a:cubicBezTo>
                  <a:cubicBezTo>
                    <a:pt x="3470" y="1638773"/>
                    <a:pt x="0" y="1630397"/>
                    <a:pt x="0" y="1621663"/>
                  </a:cubicBezTo>
                  <a:lnTo>
                    <a:pt x="0" y="32932"/>
                  </a:lnTo>
                  <a:cubicBezTo>
                    <a:pt x="0" y="24198"/>
                    <a:pt x="3470" y="15821"/>
                    <a:pt x="9646" y="9646"/>
                  </a:cubicBezTo>
                  <a:cubicBezTo>
                    <a:pt x="15821" y="3470"/>
                    <a:pt x="24198" y="0"/>
                    <a:pt x="32932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0"/>
              <a:ext cx="2751934" cy="1749845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La nostra scuola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si impegna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a porre il/la ragazzo/a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al CENTRO del percorso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culturale e formativo.</a:t>
              </a:r>
            </a:p>
            <a:p>
              <a:pPr algn="ctr">
                <a:lnSpc>
                  <a:spcPts val="1317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781330" y="5050299"/>
            <a:ext cx="7260826" cy="3882901"/>
            <a:chOff x="0" y="0"/>
            <a:chExt cx="2656083" cy="142040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656083" cy="1420404"/>
            </a:xfrm>
            <a:custGeom>
              <a:avLst/>
              <a:gdLst/>
              <a:ahLst/>
              <a:cxnLst/>
              <a:rect r="r" b="b" t="t" l="l"/>
              <a:pathLst>
                <a:path h="1420404" w="2656083">
                  <a:moveTo>
                    <a:pt x="34120" y="0"/>
                  </a:moveTo>
                  <a:lnTo>
                    <a:pt x="2621962" y="0"/>
                  </a:lnTo>
                  <a:cubicBezTo>
                    <a:pt x="2640806" y="0"/>
                    <a:pt x="2656083" y="15276"/>
                    <a:pt x="2656083" y="34120"/>
                  </a:cubicBezTo>
                  <a:lnTo>
                    <a:pt x="2656083" y="1386284"/>
                  </a:lnTo>
                  <a:cubicBezTo>
                    <a:pt x="2656083" y="1405128"/>
                    <a:pt x="2640806" y="1420404"/>
                    <a:pt x="2621962" y="1420404"/>
                  </a:cubicBezTo>
                  <a:lnTo>
                    <a:pt x="34120" y="1420404"/>
                  </a:lnTo>
                  <a:cubicBezTo>
                    <a:pt x="25071" y="1420404"/>
                    <a:pt x="16392" y="1416809"/>
                    <a:pt x="9994" y="1410411"/>
                  </a:cubicBezTo>
                  <a:cubicBezTo>
                    <a:pt x="3595" y="1404012"/>
                    <a:pt x="0" y="1395333"/>
                    <a:pt x="0" y="1386284"/>
                  </a:cubicBezTo>
                  <a:lnTo>
                    <a:pt x="0" y="34120"/>
                  </a:lnTo>
                  <a:cubicBezTo>
                    <a:pt x="0" y="15276"/>
                    <a:pt x="15276" y="0"/>
                    <a:pt x="34120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0"/>
              <a:ext cx="2656083" cy="1515654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La ragione, la religione e l’amorevolezza sono i pilastri fondamentali su cui si basa l’azione educativa nel carisma salesiano.</a:t>
              </a: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213536" y="2419902"/>
            <a:ext cx="2008752" cy="3006324"/>
          </a:xfrm>
          <a:custGeom>
            <a:avLst/>
            <a:gdLst/>
            <a:ahLst/>
            <a:cxnLst/>
            <a:rect r="r" b="b" t="t" l="l"/>
            <a:pathLst>
              <a:path h="3006324" w="2008752">
                <a:moveTo>
                  <a:pt x="0" y="0"/>
                </a:moveTo>
                <a:lnTo>
                  <a:pt x="2008751" y="0"/>
                </a:lnTo>
                <a:lnTo>
                  <a:pt x="2008751" y="3006325"/>
                </a:lnTo>
                <a:lnTo>
                  <a:pt x="0" y="30063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309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573227" y="5585258"/>
            <a:ext cx="6188758" cy="3347942"/>
          </a:xfrm>
          <a:custGeom>
            <a:avLst/>
            <a:gdLst/>
            <a:ahLst/>
            <a:cxnLst/>
            <a:rect r="r" b="b" t="t" l="l"/>
            <a:pathLst>
              <a:path h="3347942" w="6188758">
                <a:moveTo>
                  <a:pt x="0" y="0"/>
                </a:moveTo>
                <a:lnTo>
                  <a:pt x="6188759" y="0"/>
                </a:lnTo>
                <a:lnTo>
                  <a:pt x="6188759" y="3347942"/>
                </a:lnTo>
                <a:lnTo>
                  <a:pt x="0" y="33479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5802" r="-261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906181" y="774913"/>
            <a:ext cx="15037330" cy="3804854"/>
            <a:chOff x="0" y="0"/>
            <a:chExt cx="5500806" cy="139185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500806" cy="1391854"/>
            </a:xfrm>
            <a:custGeom>
              <a:avLst/>
              <a:gdLst/>
              <a:ahLst/>
              <a:cxnLst/>
              <a:rect r="r" b="b" t="t" l="l"/>
              <a:pathLst>
                <a:path h="1391854" w="5500806">
                  <a:moveTo>
                    <a:pt x="16475" y="0"/>
                  </a:moveTo>
                  <a:lnTo>
                    <a:pt x="5484331" y="0"/>
                  </a:lnTo>
                  <a:cubicBezTo>
                    <a:pt x="5493429" y="0"/>
                    <a:pt x="5500806" y="7376"/>
                    <a:pt x="5500806" y="16475"/>
                  </a:cubicBezTo>
                  <a:lnTo>
                    <a:pt x="5500806" y="1375379"/>
                  </a:lnTo>
                  <a:cubicBezTo>
                    <a:pt x="5500806" y="1379748"/>
                    <a:pt x="5499070" y="1383939"/>
                    <a:pt x="5495980" y="1387028"/>
                  </a:cubicBezTo>
                  <a:cubicBezTo>
                    <a:pt x="5492891" y="1390118"/>
                    <a:pt x="5488700" y="1391854"/>
                    <a:pt x="5484331" y="1391854"/>
                  </a:cubicBezTo>
                  <a:lnTo>
                    <a:pt x="16475" y="1391854"/>
                  </a:lnTo>
                  <a:cubicBezTo>
                    <a:pt x="7376" y="1391854"/>
                    <a:pt x="0" y="1384478"/>
                    <a:pt x="0" y="1375379"/>
                  </a:cubicBezTo>
                  <a:lnTo>
                    <a:pt x="0" y="16475"/>
                  </a:lnTo>
                  <a:cubicBezTo>
                    <a:pt x="0" y="7376"/>
                    <a:pt x="7376" y="0"/>
                    <a:pt x="16475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5500806" cy="1487104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Si sforza di operare in una logica di “COMUNITA’ EDUCANTE” valorizzando: la Collegialità dei docenti e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 la Collaborazione delle famiglie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nella condivisione dei valori e dei principi educativi.</a:t>
              </a:r>
            </a:p>
            <a:p>
              <a:pPr algn="ctr">
                <a:lnSpc>
                  <a:spcPts val="1317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028700" y="1732276"/>
            <a:ext cx="2008752" cy="3006324"/>
          </a:xfrm>
          <a:custGeom>
            <a:avLst/>
            <a:gdLst/>
            <a:ahLst/>
            <a:cxnLst/>
            <a:rect r="r" b="b" t="t" l="l"/>
            <a:pathLst>
              <a:path h="3006324" w="2008752">
                <a:moveTo>
                  <a:pt x="0" y="0"/>
                </a:moveTo>
                <a:lnTo>
                  <a:pt x="2008752" y="0"/>
                </a:lnTo>
                <a:lnTo>
                  <a:pt x="2008752" y="3006325"/>
                </a:lnTo>
                <a:lnTo>
                  <a:pt x="0" y="30063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309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5731498" y="4262890"/>
            <a:ext cx="6825003" cy="4995410"/>
            <a:chOff x="0" y="0"/>
            <a:chExt cx="1057372" cy="7739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57372" cy="773920"/>
            </a:xfrm>
            <a:custGeom>
              <a:avLst/>
              <a:gdLst/>
              <a:ahLst/>
              <a:cxnLst/>
              <a:rect r="r" b="b" t="t" l="l"/>
              <a:pathLst>
                <a:path h="773920" w="1057372">
                  <a:moveTo>
                    <a:pt x="26090" y="0"/>
                  </a:moveTo>
                  <a:lnTo>
                    <a:pt x="1031282" y="0"/>
                  </a:lnTo>
                  <a:cubicBezTo>
                    <a:pt x="1045691" y="0"/>
                    <a:pt x="1057372" y="11681"/>
                    <a:pt x="1057372" y="26090"/>
                  </a:cubicBezTo>
                  <a:lnTo>
                    <a:pt x="1057372" y="747830"/>
                  </a:lnTo>
                  <a:cubicBezTo>
                    <a:pt x="1057372" y="762239"/>
                    <a:pt x="1045691" y="773920"/>
                    <a:pt x="1031282" y="773920"/>
                  </a:cubicBezTo>
                  <a:lnTo>
                    <a:pt x="26090" y="773920"/>
                  </a:lnTo>
                  <a:cubicBezTo>
                    <a:pt x="11681" y="773920"/>
                    <a:pt x="0" y="762239"/>
                    <a:pt x="0" y="747830"/>
                  </a:cubicBezTo>
                  <a:lnTo>
                    <a:pt x="0" y="26090"/>
                  </a:lnTo>
                  <a:cubicBezTo>
                    <a:pt x="0" y="11681"/>
                    <a:pt x="11681" y="0"/>
                    <a:pt x="2609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2425" r="-7634" b="-6947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3638193" y="935293"/>
            <a:ext cx="10580467" cy="3590267"/>
            <a:chOff x="0" y="0"/>
            <a:chExt cx="3870440" cy="131335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870440" cy="1313356"/>
            </a:xfrm>
            <a:custGeom>
              <a:avLst/>
              <a:gdLst/>
              <a:ahLst/>
              <a:cxnLst/>
              <a:rect r="r" b="b" t="t" l="l"/>
              <a:pathLst>
                <a:path h="1313356" w="3870440">
                  <a:moveTo>
                    <a:pt x="23415" y="0"/>
                  </a:moveTo>
                  <a:lnTo>
                    <a:pt x="3847026" y="0"/>
                  </a:lnTo>
                  <a:cubicBezTo>
                    <a:pt x="3859957" y="0"/>
                    <a:pt x="3870440" y="10483"/>
                    <a:pt x="3870440" y="23415"/>
                  </a:cubicBezTo>
                  <a:lnTo>
                    <a:pt x="3870440" y="1289941"/>
                  </a:lnTo>
                  <a:cubicBezTo>
                    <a:pt x="3870440" y="1302872"/>
                    <a:pt x="3859957" y="1313356"/>
                    <a:pt x="3847026" y="1313356"/>
                  </a:cubicBezTo>
                  <a:lnTo>
                    <a:pt x="23415" y="1313356"/>
                  </a:lnTo>
                  <a:cubicBezTo>
                    <a:pt x="10483" y="1313356"/>
                    <a:pt x="0" y="1302872"/>
                    <a:pt x="0" y="1289941"/>
                  </a:cubicBezTo>
                  <a:lnTo>
                    <a:pt x="0" y="23415"/>
                  </a:lnTo>
                  <a:cubicBezTo>
                    <a:pt x="0" y="10483"/>
                    <a:pt x="10483" y="0"/>
                    <a:pt x="23415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3870440" cy="1408606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Per fornire strumenti </a:t>
              </a:r>
              <a:r>
                <a:rPr lang="en-US" sz="42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necessari</a:t>
              </a:r>
            </a:p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a un APPRENDIMENTO permanente</a:t>
              </a:r>
            </a:p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e a una CITTADINANZA</a:t>
              </a:r>
            </a:p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 consapevole e responsabile.</a:t>
              </a:r>
            </a:p>
            <a:p>
              <a:pPr algn="ctr">
                <a:lnSpc>
                  <a:spcPts val="1317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164613" y="5436407"/>
            <a:ext cx="5527627" cy="3344146"/>
            <a:chOff x="0" y="0"/>
            <a:chExt cx="2022061" cy="122332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2061" cy="1223322"/>
            </a:xfrm>
            <a:custGeom>
              <a:avLst/>
              <a:gdLst/>
              <a:ahLst/>
              <a:cxnLst/>
              <a:rect r="r" b="b" t="t" l="l"/>
              <a:pathLst>
                <a:path h="1223322" w="2022061">
                  <a:moveTo>
                    <a:pt x="44819" y="0"/>
                  </a:moveTo>
                  <a:lnTo>
                    <a:pt x="1977242" y="0"/>
                  </a:lnTo>
                  <a:cubicBezTo>
                    <a:pt x="1989129" y="0"/>
                    <a:pt x="2000529" y="4722"/>
                    <a:pt x="2008934" y="13127"/>
                  </a:cubicBezTo>
                  <a:cubicBezTo>
                    <a:pt x="2017339" y="21532"/>
                    <a:pt x="2022061" y="32932"/>
                    <a:pt x="2022061" y="44819"/>
                  </a:cubicBezTo>
                  <a:lnTo>
                    <a:pt x="2022061" y="1178503"/>
                  </a:lnTo>
                  <a:cubicBezTo>
                    <a:pt x="2022061" y="1203256"/>
                    <a:pt x="2001995" y="1223322"/>
                    <a:pt x="1977242" y="1223322"/>
                  </a:cubicBezTo>
                  <a:lnTo>
                    <a:pt x="44819" y="1223322"/>
                  </a:lnTo>
                  <a:cubicBezTo>
                    <a:pt x="32932" y="1223322"/>
                    <a:pt x="21532" y="1218600"/>
                    <a:pt x="13127" y="1210195"/>
                  </a:cubicBezTo>
                  <a:cubicBezTo>
                    <a:pt x="4722" y="1201790"/>
                    <a:pt x="0" y="1190390"/>
                    <a:pt x="0" y="1178503"/>
                  </a:cubicBezTo>
                  <a:lnTo>
                    <a:pt x="0" y="44819"/>
                  </a:lnTo>
                  <a:cubicBezTo>
                    <a:pt x="0" y="20066"/>
                    <a:pt x="20066" y="0"/>
                    <a:pt x="44819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0"/>
              <a:ext cx="2022061" cy="1318572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Per accompagnare gli allievi nel</a:t>
              </a:r>
            </a:p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PERCORSO FORMATIVO integrale</a:t>
              </a:r>
            </a:p>
            <a:p>
              <a:pPr algn="ctr">
                <a:lnSpc>
                  <a:spcPts val="1317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649065" y="5268510"/>
            <a:ext cx="3157874" cy="3679940"/>
          </a:xfrm>
          <a:custGeom>
            <a:avLst/>
            <a:gdLst/>
            <a:ahLst/>
            <a:cxnLst/>
            <a:rect r="r" b="b" t="t" l="l"/>
            <a:pathLst>
              <a:path h="3679940" w="3157874">
                <a:moveTo>
                  <a:pt x="0" y="0"/>
                </a:moveTo>
                <a:lnTo>
                  <a:pt x="3157874" y="0"/>
                </a:lnTo>
                <a:lnTo>
                  <a:pt x="3157874" y="3679940"/>
                </a:lnTo>
                <a:lnTo>
                  <a:pt x="0" y="3679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8966" r="0" b="-4359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054315" y="5183050"/>
            <a:ext cx="3159221" cy="3679940"/>
          </a:xfrm>
          <a:custGeom>
            <a:avLst/>
            <a:gdLst/>
            <a:ahLst/>
            <a:cxnLst/>
            <a:rect r="r" b="b" t="t" l="l"/>
            <a:pathLst>
              <a:path h="3679940" w="3159221">
                <a:moveTo>
                  <a:pt x="0" y="0"/>
                </a:moveTo>
                <a:lnTo>
                  <a:pt x="3159221" y="0"/>
                </a:lnTo>
                <a:lnTo>
                  <a:pt x="3159221" y="3679940"/>
                </a:lnTo>
                <a:lnTo>
                  <a:pt x="0" y="3679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531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880269" y="1028700"/>
            <a:ext cx="7781971" cy="3590267"/>
            <a:chOff x="0" y="0"/>
            <a:chExt cx="2846723" cy="131335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846723" cy="1313356"/>
            </a:xfrm>
            <a:custGeom>
              <a:avLst/>
              <a:gdLst/>
              <a:ahLst/>
              <a:cxnLst/>
              <a:rect r="r" b="b" t="t" l="l"/>
              <a:pathLst>
                <a:path h="1313356" w="2846723">
                  <a:moveTo>
                    <a:pt x="31835" y="0"/>
                  </a:moveTo>
                  <a:lnTo>
                    <a:pt x="2814887" y="0"/>
                  </a:lnTo>
                  <a:cubicBezTo>
                    <a:pt x="2823331" y="0"/>
                    <a:pt x="2831428" y="3354"/>
                    <a:pt x="2837398" y="9324"/>
                  </a:cubicBezTo>
                  <a:cubicBezTo>
                    <a:pt x="2843369" y="15295"/>
                    <a:pt x="2846723" y="23392"/>
                    <a:pt x="2846723" y="31835"/>
                  </a:cubicBezTo>
                  <a:lnTo>
                    <a:pt x="2846723" y="1281520"/>
                  </a:lnTo>
                  <a:cubicBezTo>
                    <a:pt x="2846723" y="1299103"/>
                    <a:pt x="2832470" y="1313356"/>
                    <a:pt x="2814887" y="1313356"/>
                  </a:cubicBezTo>
                  <a:lnTo>
                    <a:pt x="31835" y="1313356"/>
                  </a:lnTo>
                  <a:cubicBezTo>
                    <a:pt x="14253" y="1313356"/>
                    <a:pt x="0" y="1299103"/>
                    <a:pt x="0" y="1281520"/>
                  </a:cubicBezTo>
                  <a:lnTo>
                    <a:pt x="0" y="31835"/>
                  </a:lnTo>
                  <a:cubicBezTo>
                    <a:pt x="0" y="14253"/>
                    <a:pt x="14253" y="0"/>
                    <a:pt x="31835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2846723" cy="1408606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Per facilitare</a:t>
              </a:r>
            </a:p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l’integrazione tra</a:t>
              </a:r>
            </a:p>
            <a:p>
              <a:pPr algn="ctr">
                <a:lnSpc>
                  <a:spcPts val="6019"/>
                </a:lnSpc>
              </a:pPr>
              <a:r>
                <a:rPr lang="en-US" sz="4299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fede, cultura e vita.</a:t>
              </a:r>
            </a:p>
            <a:p>
              <a:pPr algn="ctr">
                <a:lnSpc>
                  <a:spcPts val="1317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216642" y="5094173"/>
            <a:ext cx="3854716" cy="3854716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14724" t="0" r="-14724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2178059" y="5094173"/>
            <a:ext cx="3854716" cy="3854716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0" t="-8823" r="0" b="-8823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2257026" y="5143500"/>
            <a:ext cx="3854716" cy="3854716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-16666" t="0" r="-16666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178059" y="896475"/>
            <a:ext cx="3854716" cy="3854716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0" t="-38888" r="0" b="-38888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660094" y="4499494"/>
            <a:ext cx="3151428" cy="3431682"/>
          </a:xfrm>
          <a:custGeom>
            <a:avLst/>
            <a:gdLst/>
            <a:ahLst/>
            <a:cxnLst/>
            <a:rect r="r" b="b" t="t" l="l"/>
            <a:pathLst>
              <a:path h="3431682" w="3151428">
                <a:moveTo>
                  <a:pt x="0" y="0"/>
                </a:moveTo>
                <a:lnTo>
                  <a:pt x="3151428" y="0"/>
                </a:lnTo>
                <a:lnTo>
                  <a:pt x="3151428" y="3431682"/>
                </a:lnTo>
                <a:lnTo>
                  <a:pt x="0" y="3431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45802" y="5543250"/>
            <a:ext cx="2500577" cy="4361472"/>
          </a:xfrm>
          <a:custGeom>
            <a:avLst/>
            <a:gdLst/>
            <a:ahLst/>
            <a:cxnLst/>
            <a:rect r="r" b="b" t="t" l="l"/>
            <a:pathLst>
              <a:path h="4361472" w="2500577">
                <a:moveTo>
                  <a:pt x="0" y="0"/>
                </a:moveTo>
                <a:lnTo>
                  <a:pt x="2500577" y="0"/>
                </a:lnTo>
                <a:lnTo>
                  <a:pt x="2500577" y="4361472"/>
                </a:lnTo>
                <a:lnTo>
                  <a:pt x="0" y="436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213243" y="1285139"/>
            <a:ext cx="11861514" cy="302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ED5A3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ASPETTI</a:t>
            </a:r>
          </a:p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ED5A3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DISTINTIVI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166251" y="4275685"/>
            <a:ext cx="3955499" cy="3955499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6666" r="0" b="-16666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520480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3854" y="135815"/>
            <a:ext cx="17120292" cy="10015371"/>
          </a:xfrm>
          <a:custGeom>
            <a:avLst/>
            <a:gdLst/>
            <a:ahLst/>
            <a:cxnLst/>
            <a:rect r="r" b="b" t="t" l="l"/>
            <a:pathLst>
              <a:path h="10015371" w="17120292">
                <a:moveTo>
                  <a:pt x="0" y="0"/>
                </a:moveTo>
                <a:lnTo>
                  <a:pt x="17120292" y="0"/>
                </a:lnTo>
                <a:lnTo>
                  <a:pt x="17120292" y="10015370"/>
                </a:lnTo>
                <a:lnTo>
                  <a:pt x="0" y="1001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260179" y="1028700"/>
            <a:ext cx="13767642" cy="3006324"/>
            <a:chOff x="0" y="0"/>
            <a:chExt cx="5036341" cy="10997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036341" cy="1099744"/>
            </a:xfrm>
            <a:custGeom>
              <a:avLst/>
              <a:gdLst/>
              <a:ahLst/>
              <a:cxnLst/>
              <a:rect r="r" b="b" t="t" l="l"/>
              <a:pathLst>
                <a:path h="1099744" w="5036341">
                  <a:moveTo>
                    <a:pt x="17994" y="0"/>
                  </a:moveTo>
                  <a:lnTo>
                    <a:pt x="5018346" y="0"/>
                  </a:lnTo>
                  <a:cubicBezTo>
                    <a:pt x="5023119" y="0"/>
                    <a:pt x="5027696" y="1896"/>
                    <a:pt x="5031070" y="5270"/>
                  </a:cubicBezTo>
                  <a:cubicBezTo>
                    <a:pt x="5034445" y="8645"/>
                    <a:pt x="5036341" y="13222"/>
                    <a:pt x="5036341" y="17994"/>
                  </a:cubicBezTo>
                  <a:lnTo>
                    <a:pt x="5036341" y="1081749"/>
                  </a:lnTo>
                  <a:cubicBezTo>
                    <a:pt x="5036341" y="1091687"/>
                    <a:pt x="5028285" y="1099744"/>
                    <a:pt x="5018346" y="1099744"/>
                  </a:cubicBezTo>
                  <a:lnTo>
                    <a:pt x="17994" y="1099744"/>
                  </a:lnTo>
                  <a:cubicBezTo>
                    <a:pt x="13222" y="1099744"/>
                    <a:pt x="8645" y="1097848"/>
                    <a:pt x="5270" y="1094473"/>
                  </a:cubicBezTo>
                  <a:cubicBezTo>
                    <a:pt x="1896" y="1091098"/>
                    <a:pt x="0" y="1086521"/>
                    <a:pt x="0" y="1081749"/>
                  </a:cubicBezTo>
                  <a:lnTo>
                    <a:pt x="0" y="17994"/>
                  </a:lnTo>
                  <a:cubicBezTo>
                    <a:pt x="0" y="13222"/>
                    <a:pt x="1896" y="8645"/>
                    <a:pt x="5270" y="5270"/>
                  </a:cubicBezTo>
                  <a:cubicBezTo>
                    <a:pt x="8645" y="1896"/>
                    <a:pt x="13222" y="0"/>
                    <a:pt x="17994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5036341" cy="1194994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LA PRIMA FELICITA’ DI UN FANCIULLO E’ SAPERSI AMATO.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(DON BOSCO)</a:t>
              </a:r>
            </a:p>
            <a:p>
              <a:pPr algn="ctr">
                <a:lnSpc>
                  <a:spcPts val="1317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255803" y="1175710"/>
            <a:ext cx="2008752" cy="3006324"/>
          </a:xfrm>
          <a:custGeom>
            <a:avLst/>
            <a:gdLst/>
            <a:ahLst/>
            <a:cxnLst/>
            <a:rect r="r" b="b" t="t" l="l"/>
            <a:pathLst>
              <a:path h="3006324" w="2008752">
                <a:moveTo>
                  <a:pt x="0" y="0"/>
                </a:moveTo>
                <a:lnTo>
                  <a:pt x="2008752" y="0"/>
                </a:lnTo>
                <a:lnTo>
                  <a:pt x="2008752" y="3006324"/>
                </a:lnTo>
                <a:lnTo>
                  <a:pt x="0" y="30063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309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4154828" y="3308806"/>
            <a:ext cx="9978343" cy="5637764"/>
            <a:chOff x="0" y="0"/>
            <a:chExt cx="1438584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438584" cy="812800"/>
            </a:xfrm>
            <a:custGeom>
              <a:avLst/>
              <a:gdLst/>
              <a:ahLst/>
              <a:cxnLst/>
              <a:rect r="r" b="b" t="t" l="l"/>
              <a:pathLst>
                <a:path h="812800" w="1438584">
                  <a:moveTo>
                    <a:pt x="17845" y="0"/>
                  </a:moveTo>
                  <a:lnTo>
                    <a:pt x="1420739" y="0"/>
                  </a:lnTo>
                  <a:cubicBezTo>
                    <a:pt x="1425472" y="0"/>
                    <a:pt x="1430011" y="1880"/>
                    <a:pt x="1433357" y="5227"/>
                  </a:cubicBezTo>
                  <a:cubicBezTo>
                    <a:pt x="1436704" y="8573"/>
                    <a:pt x="1438584" y="13112"/>
                    <a:pt x="1438584" y="17845"/>
                  </a:cubicBezTo>
                  <a:lnTo>
                    <a:pt x="1438584" y="794955"/>
                  </a:lnTo>
                  <a:cubicBezTo>
                    <a:pt x="1438584" y="799688"/>
                    <a:pt x="1436704" y="804227"/>
                    <a:pt x="1433357" y="807573"/>
                  </a:cubicBezTo>
                  <a:cubicBezTo>
                    <a:pt x="1430011" y="810920"/>
                    <a:pt x="1425472" y="812800"/>
                    <a:pt x="1420739" y="812800"/>
                  </a:cubicBezTo>
                  <a:lnTo>
                    <a:pt x="17845" y="812800"/>
                  </a:lnTo>
                  <a:cubicBezTo>
                    <a:pt x="13112" y="812800"/>
                    <a:pt x="8573" y="810920"/>
                    <a:pt x="5227" y="807573"/>
                  </a:cubicBezTo>
                  <a:cubicBezTo>
                    <a:pt x="1880" y="804227"/>
                    <a:pt x="0" y="799688"/>
                    <a:pt x="0" y="794955"/>
                  </a:cubicBezTo>
                  <a:lnTo>
                    <a:pt x="0" y="17845"/>
                  </a:lnTo>
                  <a:cubicBezTo>
                    <a:pt x="0" y="13112"/>
                    <a:pt x="1880" y="8573"/>
                    <a:pt x="5227" y="5227"/>
                  </a:cubicBezTo>
                  <a:cubicBezTo>
                    <a:pt x="8573" y="1880"/>
                    <a:pt x="13112" y="0"/>
                    <a:pt x="17845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858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858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716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716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574000" y="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574000" y="6858000"/>
              <a:ext cx="6858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193522"/>
            <a:ext cx="18288000" cy="768484"/>
            <a:chOff x="0" y="0"/>
            <a:chExt cx="4816593" cy="2023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6592" cy="202399"/>
            </a:xfrm>
            <a:custGeom>
              <a:avLst/>
              <a:gdLst/>
              <a:ahLst/>
              <a:cxnLst/>
              <a:rect r="r" b="b" t="t" l="l"/>
              <a:pathLst>
                <a:path h="2023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2399"/>
                  </a:lnTo>
                  <a:lnTo>
                    <a:pt x="0" y="202399"/>
                  </a:lnTo>
                  <a:close/>
                </a:path>
              </a:pathLst>
            </a:custGeom>
            <a:solidFill>
              <a:srgbClr val="ED5A3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4816593" cy="269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74123" y="636873"/>
            <a:ext cx="14739753" cy="8622756"/>
          </a:xfrm>
          <a:custGeom>
            <a:avLst/>
            <a:gdLst/>
            <a:ahLst/>
            <a:cxnLst/>
            <a:rect r="r" b="b" t="t" l="l"/>
            <a:pathLst>
              <a:path h="8622756" w="14739753">
                <a:moveTo>
                  <a:pt x="0" y="0"/>
                </a:moveTo>
                <a:lnTo>
                  <a:pt x="14739754" y="0"/>
                </a:lnTo>
                <a:lnTo>
                  <a:pt x="14739754" y="8622756"/>
                </a:lnTo>
                <a:lnTo>
                  <a:pt x="0" y="86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45802" y="5543250"/>
            <a:ext cx="2500577" cy="4361472"/>
          </a:xfrm>
          <a:custGeom>
            <a:avLst/>
            <a:gdLst/>
            <a:ahLst/>
            <a:cxnLst/>
            <a:rect r="r" b="b" t="t" l="l"/>
            <a:pathLst>
              <a:path h="4361472" w="2500577">
                <a:moveTo>
                  <a:pt x="0" y="0"/>
                </a:moveTo>
                <a:lnTo>
                  <a:pt x="2500577" y="0"/>
                </a:lnTo>
                <a:lnTo>
                  <a:pt x="2500577" y="4361472"/>
                </a:lnTo>
                <a:lnTo>
                  <a:pt x="0" y="436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4982032" y="1340830"/>
            <a:ext cx="5683099" cy="2814270"/>
            <a:chOff x="0" y="0"/>
            <a:chExt cx="2078934" cy="102948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78934" cy="1029488"/>
            </a:xfrm>
            <a:custGeom>
              <a:avLst/>
              <a:gdLst/>
              <a:ahLst/>
              <a:cxnLst/>
              <a:rect r="r" b="b" t="t" l="l"/>
              <a:pathLst>
                <a:path h="1029488" w="2078934">
                  <a:moveTo>
                    <a:pt x="43593" y="0"/>
                  </a:moveTo>
                  <a:lnTo>
                    <a:pt x="2035342" y="0"/>
                  </a:lnTo>
                  <a:cubicBezTo>
                    <a:pt x="2059417" y="0"/>
                    <a:pt x="2078934" y="19517"/>
                    <a:pt x="2078934" y="43593"/>
                  </a:cubicBezTo>
                  <a:lnTo>
                    <a:pt x="2078934" y="985896"/>
                  </a:lnTo>
                  <a:cubicBezTo>
                    <a:pt x="2078934" y="1009971"/>
                    <a:pt x="2059417" y="1029488"/>
                    <a:pt x="2035342" y="1029488"/>
                  </a:cubicBezTo>
                  <a:lnTo>
                    <a:pt x="43593" y="1029488"/>
                  </a:lnTo>
                  <a:cubicBezTo>
                    <a:pt x="19517" y="1029488"/>
                    <a:pt x="0" y="1009971"/>
                    <a:pt x="0" y="985896"/>
                  </a:cubicBezTo>
                  <a:lnTo>
                    <a:pt x="0" y="43593"/>
                  </a:lnTo>
                  <a:cubicBezTo>
                    <a:pt x="0" y="19517"/>
                    <a:pt x="19517" y="0"/>
                    <a:pt x="43593" y="0"/>
                  </a:cubicBezTo>
                  <a:close/>
                </a:path>
              </a:pathLst>
            </a:custGeom>
            <a:solidFill>
              <a:srgbClr val="FFFD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95250"/>
              <a:ext cx="2078934" cy="1124738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L’EDUCAZIONE E’ COSA DI CUORE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latin typeface="Schoolbell"/>
                  <a:ea typeface="Schoolbell"/>
                  <a:cs typeface="Schoolbell"/>
                  <a:sym typeface="Schoolbell"/>
                </a:rPr>
                <a:t>(DON BOSCO)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2366435" y="1265877"/>
            <a:ext cx="2008752" cy="3006324"/>
          </a:xfrm>
          <a:custGeom>
            <a:avLst/>
            <a:gdLst/>
            <a:ahLst/>
            <a:cxnLst/>
            <a:rect r="r" b="b" t="t" l="l"/>
            <a:pathLst>
              <a:path h="3006324" w="2008752">
                <a:moveTo>
                  <a:pt x="0" y="0"/>
                </a:moveTo>
                <a:lnTo>
                  <a:pt x="2008752" y="0"/>
                </a:lnTo>
                <a:lnTo>
                  <a:pt x="2008752" y="3006324"/>
                </a:lnTo>
                <a:lnTo>
                  <a:pt x="0" y="30063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309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1929280" y="2993929"/>
            <a:ext cx="3599484" cy="3599484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9469" y="0"/>
                  </a:moveTo>
                  <a:lnTo>
                    <a:pt x="763331" y="0"/>
                  </a:lnTo>
                  <a:cubicBezTo>
                    <a:pt x="776451" y="0"/>
                    <a:pt x="789033" y="5212"/>
                    <a:pt x="798311" y="14489"/>
                  </a:cubicBezTo>
                  <a:cubicBezTo>
                    <a:pt x="807588" y="23767"/>
                    <a:pt x="812800" y="36349"/>
                    <a:pt x="812800" y="49469"/>
                  </a:cubicBezTo>
                  <a:lnTo>
                    <a:pt x="812800" y="763331"/>
                  </a:lnTo>
                  <a:cubicBezTo>
                    <a:pt x="812800" y="776451"/>
                    <a:pt x="807588" y="789033"/>
                    <a:pt x="798311" y="798311"/>
                  </a:cubicBezTo>
                  <a:cubicBezTo>
                    <a:pt x="789033" y="807588"/>
                    <a:pt x="776451" y="812800"/>
                    <a:pt x="763331" y="812800"/>
                  </a:cubicBezTo>
                  <a:lnTo>
                    <a:pt x="49469" y="812800"/>
                  </a:lnTo>
                  <a:cubicBezTo>
                    <a:pt x="36349" y="812800"/>
                    <a:pt x="23767" y="807588"/>
                    <a:pt x="14489" y="798311"/>
                  </a:cubicBezTo>
                  <a:cubicBezTo>
                    <a:pt x="5212" y="789033"/>
                    <a:pt x="0" y="776451"/>
                    <a:pt x="0" y="763331"/>
                  </a:cubicBezTo>
                  <a:lnTo>
                    <a:pt x="0" y="49469"/>
                  </a:lnTo>
                  <a:cubicBezTo>
                    <a:pt x="0" y="36349"/>
                    <a:pt x="5212" y="23767"/>
                    <a:pt x="14489" y="14489"/>
                  </a:cubicBezTo>
                  <a:cubicBezTo>
                    <a:pt x="23767" y="5212"/>
                    <a:pt x="36349" y="0"/>
                    <a:pt x="49469" y="0"/>
                  </a:cubicBezTo>
                  <a:close/>
                </a:path>
              </a:pathLst>
            </a:custGeom>
            <a:blipFill>
              <a:blip r:embed="rId8"/>
              <a:stretch>
                <a:fillRect l="-16666" t="0" r="-16666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6426486" y="6894503"/>
            <a:ext cx="11861514" cy="1522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10499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INCLUSIONE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991118" y="1294569"/>
            <a:ext cx="3749477" cy="1474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Percorsi individualizzati</a:t>
            </a:r>
          </a:p>
        </p:txBody>
      </p:sp>
      <p:sp>
        <p:nvSpPr>
          <p:cNvPr name="TextBox 24" id="24"/>
          <p:cNvSpPr txBox="true"/>
          <p:nvPr/>
        </p:nvSpPr>
        <p:spPr>
          <a:xfrm rot="-1006904">
            <a:off x="3093542" y="6768061"/>
            <a:ext cx="3749477" cy="731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Collaborazione</a:t>
            </a:r>
          </a:p>
        </p:txBody>
      </p:sp>
      <p:sp>
        <p:nvSpPr>
          <p:cNvPr name="TextBox 25" id="25"/>
          <p:cNvSpPr txBox="true"/>
          <p:nvPr/>
        </p:nvSpPr>
        <p:spPr>
          <a:xfrm rot="-445416">
            <a:off x="2360282" y="4535265"/>
            <a:ext cx="6214706" cy="731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Potenzialità e competenze</a:t>
            </a:r>
          </a:p>
        </p:txBody>
      </p:sp>
      <p:sp>
        <p:nvSpPr>
          <p:cNvPr name="TextBox 26" id="26"/>
          <p:cNvSpPr txBox="true"/>
          <p:nvPr/>
        </p:nvSpPr>
        <p:spPr>
          <a:xfrm rot="382207">
            <a:off x="5273285" y="7558704"/>
            <a:ext cx="2900542" cy="731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Accoglienza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680038" y="5845603"/>
            <a:ext cx="2301994" cy="731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Amicizia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426486" y="5527468"/>
            <a:ext cx="4893194" cy="731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Schoolbell"/>
                <a:ea typeface="Schoolbell"/>
                <a:cs typeface="Schoolbell"/>
                <a:sym typeface="Schoolbell"/>
              </a:rPr>
              <a:t>Accettazione dell’altro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DAGUmyPNZj4</dc:identifier>
  <dcterms:modified xsi:type="dcterms:W3CDTF">2011-08-01T06:04:30Z</dcterms:modified>
  <cp:revision>1</cp:revision>
  <dc:title>openday novembre 2024</dc:title>
</cp:coreProperties>
</file>